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338" r:id="rId2"/>
    <p:sldId id="337" r:id="rId3"/>
    <p:sldId id="261" r:id="rId4"/>
    <p:sldId id="262" r:id="rId5"/>
    <p:sldId id="263" r:id="rId6"/>
    <p:sldId id="284" r:id="rId7"/>
    <p:sldId id="285" r:id="rId8"/>
    <p:sldId id="267" r:id="rId9"/>
    <p:sldId id="268" r:id="rId10"/>
    <p:sldId id="269" r:id="rId11"/>
    <p:sldId id="270" r:id="rId12"/>
    <p:sldId id="272" r:id="rId13"/>
    <p:sldId id="274" r:id="rId14"/>
    <p:sldId id="275" r:id="rId15"/>
    <p:sldId id="286" r:id="rId16"/>
    <p:sldId id="287" r:id="rId17"/>
    <p:sldId id="278" r:id="rId18"/>
    <p:sldId id="279" r:id="rId19"/>
    <p:sldId id="288" r:id="rId20"/>
    <p:sldId id="289" r:id="rId21"/>
    <p:sldId id="281" r:id="rId22"/>
    <p:sldId id="293" r:id="rId23"/>
    <p:sldId id="290" r:id="rId24"/>
    <p:sldId id="292" r:id="rId25"/>
    <p:sldId id="291" r:id="rId26"/>
    <p:sldId id="294" r:id="rId27"/>
    <p:sldId id="298" r:id="rId28"/>
    <p:sldId id="299" r:id="rId29"/>
    <p:sldId id="300" r:id="rId30"/>
    <p:sldId id="311" r:id="rId31"/>
    <p:sldId id="309" r:id="rId32"/>
    <p:sldId id="301" r:id="rId33"/>
    <p:sldId id="310" r:id="rId34"/>
    <p:sldId id="329" r:id="rId35"/>
    <p:sldId id="330" r:id="rId36"/>
    <p:sldId id="331" r:id="rId37"/>
    <p:sldId id="332" r:id="rId38"/>
    <p:sldId id="333" r:id="rId39"/>
    <p:sldId id="334" r:id="rId40"/>
    <p:sldId id="341" r:id="rId41"/>
    <p:sldId id="336" r:id="rId42"/>
    <p:sldId id="342" r:id="rId43"/>
    <p:sldId id="343" r:id="rId44"/>
    <p:sldId id="312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7" r:id="rId55"/>
    <p:sldId id="328" r:id="rId56"/>
    <p:sldId id="323" r:id="rId57"/>
    <p:sldId id="324" r:id="rId58"/>
    <p:sldId id="325" r:id="rId59"/>
    <p:sldId id="326" r:id="rId60"/>
    <p:sldId id="339" r:id="rId6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Nhấn mạnh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9" autoAdjust="0"/>
    <p:restoredTop sz="88013" autoAdjust="0"/>
  </p:normalViewPr>
  <p:slideViewPr>
    <p:cSldViewPr>
      <p:cViewPr>
        <p:scale>
          <a:sx n="100" d="100"/>
          <a:sy n="100" d="100"/>
        </p:scale>
        <p:origin x="859" y="-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B19FE-AA1B-4788-845C-942BDF3E8438}" type="datetimeFigureOut">
              <a:rPr lang="vi-VN" smtClean="0"/>
              <a:t>24/12/2024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49F5C-33E9-4828-9EC9-B50D0992162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59811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49F5C-33E9-4828-9EC9-B50D0992162B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02221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49F5C-33E9-4828-9EC9-B50D0992162B}" type="slidenum">
              <a:rPr lang="vi-VN" smtClean="0"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93042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49F5C-33E9-4828-9EC9-B50D0992162B}" type="slidenum">
              <a:rPr lang="vi-VN" smtClean="0"/>
              <a:t>30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3488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462BF-07B1-4F41-9560-459F30318C96}" type="slidenum">
              <a:rPr lang="vi-VN" smtClean="0"/>
              <a:t>43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79995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49F5C-33E9-4828-9EC9-B50D0992162B}" type="slidenum">
              <a:rPr lang="vi-VN" smtClean="0"/>
              <a:t>60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08757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FC5FCC-8FBA-4AA7-949C-4F853E11CE66}" type="datetime1">
              <a:rPr lang="en-US" smtClean="0"/>
              <a:t>24/12/2024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839C7C-0704-4B92-B3CF-0FD593FA25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2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883F2C-EC42-4D29-9EB7-499DD301AAF5}" type="datetime1">
              <a:rPr lang="en-US" smtClean="0"/>
              <a:t>24/12/2024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94EAAF-4320-432C-9F58-36CDCC243B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11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93FAD-B280-4C3A-88E6-B7A754F4D58E}" type="datetime1">
              <a:rPr lang="en-US" smtClean="0"/>
              <a:t>24/12/2024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0484AC-1BB5-4DF6-B242-170069A7F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83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2B79D6-401F-4CA8-9DE4-403D870BAD27}" type="datetime1">
              <a:rPr lang="en-US" smtClean="0"/>
              <a:t>24/12/2024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B00FAF-F5D1-4AD7-B459-98C6A1FAC3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44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F47C85-8129-46A6-B0B1-8DFC39F096F7}" type="datetime1">
              <a:rPr lang="en-US" smtClean="0"/>
              <a:t>24/12/2024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AE76F-E24D-470F-A1F2-6EF086601B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28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A5974-0172-4464-9B43-B5B2EF6CA146}" type="datetime1">
              <a:rPr lang="en-US" smtClean="0"/>
              <a:t>24/12/2024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05281-BA6F-4281-9AD0-2056540A13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6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C5DA1-A943-452D-9A2A-B4946412873D}" type="datetime1">
              <a:rPr lang="en-US" smtClean="0"/>
              <a:t>24/12/2024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0CEEF5-99A1-4F74-8359-C71A6DEDB4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6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536C24-50B9-4C0E-8DD3-4AD25C839B17}" type="datetime1">
              <a:rPr lang="en-US" smtClean="0"/>
              <a:t>24/12/2024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2697E5-F5C1-4793-8605-03BB9DBE6E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24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1BED59-6004-495D-8506-529886412349}" type="datetime1">
              <a:rPr lang="en-US" smtClean="0"/>
              <a:t>24/12/2024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7097E6-BBA0-4B96-9025-BAF8E94060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76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D9466-4641-4F3A-BE04-04E4DF86DB87}" type="datetime1">
              <a:rPr lang="en-US" smtClean="0"/>
              <a:t>24/12/2024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4BA69F-1898-4E61-A5D0-D32046BB1D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82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DEB3E-9ECF-4F70-B8CC-F861EBC65795}" type="datetime1">
              <a:rPr lang="en-US" smtClean="0"/>
              <a:t>24/12/2024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17D680-9E15-454B-BC39-AF9CB1B2FB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5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Click to edit Master text styles</a:t>
            </a:r>
          </a:p>
          <a:p>
            <a:pPr lvl="1"/>
            <a:r>
              <a:rPr lang="en-US" altLang="vi-VN"/>
              <a:t>Second level</a:t>
            </a:r>
          </a:p>
          <a:p>
            <a:pPr lvl="2"/>
            <a:r>
              <a:rPr lang="en-US" altLang="vi-VN"/>
              <a:t>Third level</a:t>
            </a:r>
          </a:p>
          <a:p>
            <a:pPr lvl="3"/>
            <a:r>
              <a:rPr lang="en-US" altLang="vi-VN"/>
              <a:t>Fourth level</a:t>
            </a:r>
          </a:p>
          <a:p>
            <a:pPr lvl="4"/>
            <a:r>
              <a:rPr lang="en-US" altLang="vi-VN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FC257D4-AF57-4486-82D2-489A0ABEC762}" type="datetime1">
              <a:rPr lang="en-US" smtClean="0"/>
              <a:t>24/12/2024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BF27DBB-1BD0-4D03-BC1A-FD472B332A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49.png"/><Relationship Id="rId7" Type="http://schemas.openxmlformats.org/officeDocument/2006/relationships/image" Target="../media/image159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29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0.png"/><Relationship Id="rId7" Type="http://schemas.openxmlformats.org/officeDocument/2006/relationships/image" Target="../media/image19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0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1.png"/><Relationship Id="rId2" Type="http://schemas.openxmlformats.org/officeDocument/2006/relationships/image" Target="../media/image2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2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1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.png"/><Relationship Id="rId4" Type="http://schemas.openxmlformats.org/officeDocument/2006/relationships/image" Target="../media/image1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129.png"/><Relationship Id="rId4" Type="http://schemas.openxmlformats.org/officeDocument/2006/relationships/image" Target="../media/image2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7.png"/><Relationship Id="rId18" Type="http://schemas.openxmlformats.org/officeDocument/2006/relationships/image" Target="../media/image242.png"/><Relationship Id="rId26" Type="http://schemas.openxmlformats.org/officeDocument/2006/relationships/image" Target="../media/image250.png"/><Relationship Id="rId3" Type="http://schemas.openxmlformats.org/officeDocument/2006/relationships/image" Target="../media/image214.png"/><Relationship Id="rId21" Type="http://schemas.openxmlformats.org/officeDocument/2006/relationships/image" Target="../media/image245.png"/><Relationship Id="rId34" Type="http://schemas.openxmlformats.org/officeDocument/2006/relationships/image" Target="../media/image258.png"/><Relationship Id="rId7" Type="http://schemas.openxmlformats.org/officeDocument/2006/relationships/image" Target="../media/image227.png"/><Relationship Id="rId12" Type="http://schemas.openxmlformats.org/officeDocument/2006/relationships/image" Target="../media/image236.png"/><Relationship Id="rId17" Type="http://schemas.openxmlformats.org/officeDocument/2006/relationships/image" Target="../media/image241.png"/><Relationship Id="rId25" Type="http://schemas.openxmlformats.org/officeDocument/2006/relationships/image" Target="../media/image249.png"/><Relationship Id="rId33" Type="http://schemas.openxmlformats.org/officeDocument/2006/relationships/image" Target="../media/image25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0.png"/><Relationship Id="rId20" Type="http://schemas.openxmlformats.org/officeDocument/2006/relationships/image" Target="../media/image244.png"/><Relationship Id="rId29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11" Type="http://schemas.openxmlformats.org/officeDocument/2006/relationships/image" Target="../media/image235.png"/><Relationship Id="rId24" Type="http://schemas.openxmlformats.org/officeDocument/2006/relationships/image" Target="../media/image248.png"/><Relationship Id="rId32" Type="http://schemas.openxmlformats.org/officeDocument/2006/relationships/image" Target="../media/image256.png"/><Relationship Id="rId5" Type="http://schemas.openxmlformats.org/officeDocument/2006/relationships/image" Target="../media/image216.png"/><Relationship Id="rId15" Type="http://schemas.openxmlformats.org/officeDocument/2006/relationships/image" Target="../media/image239.png"/><Relationship Id="rId23" Type="http://schemas.openxmlformats.org/officeDocument/2006/relationships/image" Target="../media/image247.png"/><Relationship Id="rId28" Type="http://schemas.openxmlformats.org/officeDocument/2006/relationships/image" Target="../media/image252.png"/><Relationship Id="rId10" Type="http://schemas.openxmlformats.org/officeDocument/2006/relationships/image" Target="../media/image234.png"/><Relationship Id="rId19" Type="http://schemas.openxmlformats.org/officeDocument/2006/relationships/image" Target="../media/image243.png"/><Relationship Id="rId31" Type="http://schemas.openxmlformats.org/officeDocument/2006/relationships/image" Target="../media/image255.png"/><Relationship Id="rId4" Type="http://schemas.openxmlformats.org/officeDocument/2006/relationships/image" Target="../media/image215.png"/><Relationship Id="rId9" Type="http://schemas.openxmlformats.org/officeDocument/2006/relationships/image" Target="../media/image232.png"/><Relationship Id="rId14" Type="http://schemas.openxmlformats.org/officeDocument/2006/relationships/image" Target="../media/image238.png"/><Relationship Id="rId22" Type="http://schemas.openxmlformats.org/officeDocument/2006/relationships/image" Target="../media/image246.png"/><Relationship Id="rId27" Type="http://schemas.openxmlformats.org/officeDocument/2006/relationships/image" Target="../media/image251.png"/><Relationship Id="rId30" Type="http://schemas.openxmlformats.org/officeDocument/2006/relationships/image" Target="../media/image254.png"/><Relationship Id="rId8" Type="http://schemas.openxmlformats.org/officeDocument/2006/relationships/image" Target="../media/image2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̉nh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00" y="980728"/>
            <a:ext cx="6915150" cy="781050"/>
          </a:xfrm>
          <a:prstGeom prst="rect">
            <a:avLst/>
          </a:prstGeom>
        </p:spPr>
      </p:pic>
      <p:pic>
        <p:nvPicPr>
          <p:cNvPr id="5" name="Ảnh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650" y="2564904"/>
            <a:ext cx="6667500" cy="2438400"/>
          </a:xfrm>
          <a:prstGeom prst="rect">
            <a:avLst/>
          </a:prstGeom>
        </p:spPr>
      </p:pic>
      <p:sp>
        <p:nvSpPr>
          <p:cNvPr id="3" name="Chỗ dành sẵn cho Số hiệu Bản chiế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9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Nhóm 15"/>
          <p:cNvGrpSpPr/>
          <p:nvPr/>
        </p:nvGrpSpPr>
        <p:grpSpPr>
          <a:xfrm>
            <a:off x="539552" y="548680"/>
            <a:ext cx="8020050" cy="1343025"/>
            <a:chOff x="539552" y="548680"/>
            <a:chExt cx="8020050" cy="1343025"/>
          </a:xfrm>
        </p:grpSpPr>
        <p:pic>
          <p:nvPicPr>
            <p:cNvPr id="3" name="Ảnh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548680"/>
              <a:ext cx="8020050" cy="609600"/>
            </a:xfrm>
            <a:prstGeom prst="rect">
              <a:avLst/>
            </a:prstGeom>
          </p:spPr>
        </p:pic>
        <p:pic>
          <p:nvPicPr>
            <p:cNvPr id="4" name="Ảnh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627" y="1158280"/>
              <a:ext cx="7800975" cy="733425"/>
            </a:xfrm>
            <a:prstGeom prst="rect">
              <a:avLst/>
            </a:prstGeom>
          </p:spPr>
        </p:pic>
      </p:grpSp>
      <p:pic>
        <p:nvPicPr>
          <p:cNvPr id="5" name="Ảnh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27" y="1891705"/>
            <a:ext cx="7953375" cy="762000"/>
          </a:xfrm>
          <a:prstGeom prst="rect">
            <a:avLst/>
          </a:prstGeom>
        </p:spPr>
      </p:pic>
      <p:pic>
        <p:nvPicPr>
          <p:cNvPr id="6" name="Ảnh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636912"/>
            <a:ext cx="7962900" cy="1114425"/>
          </a:xfrm>
          <a:prstGeom prst="rect">
            <a:avLst/>
          </a:prstGeom>
        </p:spPr>
      </p:pic>
      <p:grpSp>
        <p:nvGrpSpPr>
          <p:cNvPr id="15" name="Nhóm 14"/>
          <p:cNvGrpSpPr/>
          <p:nvPr/>
        </p:nvGrpSpPr>
        <p:grpSpPr>
          <a:xfrm>
            <a:off x="606227" y="3688592"/>
            <a:ext cx="7953390" cy="2823689"/>
            <a:chOff x="606227" y="3688592"/>
            <a:chExt cx="7953390" cy="2823689"/>
          </a:xfrm>
        </p:grpSpPr>
        <p:pic>
          <p:nvPicPr>
            <p:cNvPr id="8" name="Ảnh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6474" y="3738274"/>
              <a:ext cx="2493143" cy="2774007"/>
            </a:xfrm>
            <a:prstGeom prst="rect">
              <a:avLst/>
            </a:prstGeom>
          </p:spPr>
        </p:pic>
        <p:grpSp>
          <p:nvGrpSpPr>
            <p:cNvPr id="14" name="Nhóm 13"/>
            <p:cNvGrpSpPr/>
            <p:nvPr/>
          </p:nvGrpSpPr>
          <p:grpSpPr>
            <a:xfrm>
              <a:off x="606227" y="3688592"/>
              <a:ext cx="4767064" cy="708700"/>
              <a:chOff x="606227" y="3688592"/>
              <a:chExt cx="4767064" cy="708700"/>
            </a:xfrm>
          </p:grpSpPr>
          <p:pic>
            <p:nvPicPr>
              <p:cNvPr id="7" name="Ảnh 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5616" y="3688592"/>
                <a:ext cx="4257675" cy="381000"/>
              </a:xfrm>
              <a:prstGeom prst="rect">
                <a:avLst/>
              </a:prstGeom>
            </p:spPr>
          </p:pic>
          <p:pic>
            <p:nvPicPr>
              <p:cNvPr id="10" name="Ảnh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6227" y="4073442"/>
                <a:ext cx="3648075" cy="323850"/>
              </a:xfrm>
              <a:prstGeom prst="rect">
                <a:avLst/>
              </a:prstGeom>
            </p:spPr>
          </p:pic>
          <p:pic>
            <p:nvPicPr>
              <p:cNvPr id="13" name="Ảnh 1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2912" y="4069592"/>
                <a:ext cx="638175" cy="304800"/>
              </a:xfrm>
              <a:prstGeom prst="rect">
                <a:avLst/>
              </a:prstGeom>
            </p:spPr>
          </p:pic>
        </p:grpSp>
      </p:grpSp>
      <p:sp>
        <p:nvSpPr>
          <p:cNvPr id="9" name="Chỗ dành sẵn cho Số hiệu Bản chiế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2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̉nh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76672"/>
            <a:ext cx="8315325" cy="1228725"/>
          </a:xfrm>
          <a:prstGeom prst="rect">
            <a:avLst/>
          </a:prstGeom>
        </p:spPr>
      </p:pic>
      <p:grpSp>
        <p:nvGrpSpPr>
          <p:cNvPr id="8" name="Nhóm 7"/>
          <p:cNvGrpSpPr/>
          <p:nvPr/>
        </p:nvGrpSpPr>
        <p:grpSpPr>
          <a:xfrm>
            <a:off x="501216" y="1718460"/>
            <a:ext cx="7047042" cy="784750"/>
            <a:chOff x="383649" y="1705397"/>
            <a:chExt cx="7047042" cy="784750"/>
          </a:xfrm>
        </p:grpSpPr>
        <p:pic>
          <p:nvPicPr>
            <p:cNvPr id="4" name="Ảnh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649" y="1705397"/>
              <a:ext cx="2743200" cy="371475"/>
            </a:xfrm>
            <a:prstGeom prst="rect">
              <a:avLst/>
            </a:prstGeom>
          </p:spPr>
        </p:pic>
        <p:pic>
          <p:nvPicPr>
            <p:cNvPr id="5" name="Ảnh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5616" y="2090097"/>
              <a:ext cx="6315075" cy="400050"/>
            </a:xfrm>
            <a:prstGeom prst="rect">
              <a:avLst/>
            </a:prstGeom>
          </p:spPr>
        </p:pic>
      </p:grpSp>
      <p:grpSp>
        <p:nvGrpSpPr>
          <p:cNvPr id="9" name="Nhóm 8"/>
          <p:cNvGrpSpPr/>
          <p:nvPr/>
        </p:nvGrpSpPr>
        <p:grpSpPr>
          <a:xfrm>
            <a:off x="1402914" y="2477084"/>
            <a:ext cx="7305675" cy="2228688"/>
            <a:chOff x="1402914" y="2477084"/>
            <a:chExt cx="7305675" cy="2228688"/>
          </a:xfrm>
        </p:grpSpPr>
        <p:pic>
          <p:nvPicPr>
            <p:cNvPr id="6" name="Ảnh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72940" y="2477084"/>
              <a:ext cx="3400425" cy="838200"/>
            </a:xfrm>
            <a:prstGeom prst="rect">
              <a:avLst/>
            </a:prstGeom>
          </p:spPr>
        </p:pic>
        <p:pic>
          <p:nvPicPr>
            <p:cNvPr id="7" name="Ảnh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2914" y="3305597"/>
              <a:ext cx="7305675" cy="1400175"/>
            </a:xfrm>
            <a:prstGeom prst="rect">
              <a:avLst/>
            </a:prstGeom>
          </p:spPr>
        </p:pic>
      </p:grpSp>
      <p:pic>
        <p:nvPicPr>
          <p:cNvPr id="10" name="Ảnh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861" y="4745123"/>
            <a:ext cx="5133975" cy="866775"/>
          </a:xfrm>
          <a:prstGeom prst="rect">
            <a:avLst/>
          </a:prstGeom>
        </p:spPr>
      </p:pic>
      <p:grpSp>
        <p:nvGrpSpPr>
          <p:cNvPr id="13" name="Nhóm 12"/>
          <p:cNvGrpSpPr/>
          <p:nvPr/>
        </p:nvGrpSpPr>
        <p:grpSpPr>
          <a:xfrm>
            <a:off x="593330" y="5521222"/>
            <a:ext cx="6837361" cy="804344"/>
            <a:chOff x="593330" y="5521222"/>
            <a:chExt cx="6837361" cy="804344"/>
          </a:xfrm>
        </p:grpSpPr>
        <p:pic>
          <p:nvPicPr>
            <p:cNvPr id="11" name="Ảnh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3330" y="5521222"/>
              <a:ext cx="1085850" cy="409575"/>
            </a:xfrm>
            <a:prstGeom prst="rect">
              <a:avLst/>
            </a:prstGeom>
          </p:spPr>
        </p:pic>
        <p:pic>
          <p:nvPicPr>
            <p:cNvPr id="12" name="Ảnh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91916" y="5887416"/>
              <a:ext cx="5438775" cy="438150"/>
            </a:xfrm>
            <a:prstGeom prst="rect">
              <a:avLst/>
            </a:prstGeom>
          </p:spPr>
        </p:pic>
      </p:grpSp>
      <p:sp>
        <p:nvSpPr>
          <p:cNvPr id="14" name="Chỗ dành sẵn cho Số hiệu Bản chiếu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7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̉nh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76672"/>
            <a:ext cx="7905750" cy="600075"/>
          </a:xfrm>
          <a:prstGeom prst="rect">
            <a:avLst/>
          </a:prstGeom>
        </p:spPr>
      </p:pic>
      <p:pic>
        <p:nvPicPr>
          <p:cNvPr id="7" name="Ảnh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076747"/>
            <a:ext cx="7915275" cy="790575"/>
          </a:xfrm>
          <a:prstGeom prst="rect">
            <a:avLst/>
          </a:prstGeom>
        </p:spPr>
      </p:pic>
      <p:grpSp>
        <p:nvGrpSpPr>
          <p:cNvPr id="10" name="Nhóm 9"/>
          <p:cNvGrpSpPr/>
          <p:nvPr/>
        </p:nvGrpSpPr>
        <p:grpSpPr>
          <a:xfrm>
            <a:off x="543974" y="476672"/>
            <a:ext cx="7915275" cy="1390650"/>
            <a:chOff x="543974" y="476672"/>
            <a:chExt cx="7915275" cy="1390650"/>
          </a:xfrm>
        </p:grpSpPr>
        <p:pic>
          <p:nvPicPr>
            <p:cNvPr id="8" name="Ảnh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974" y="476672"/>
              <a:ext cx="7905750" cy="600075"/>
            </a:xfrm>
            <a:prstGeom prst="rect">
              <a:avLst/>
            </a:prstGeom>
          </p:spPr>
        </p:pic>
        <p:pic>
          <p:nvPicPr>
            <p:cNvPr id="9" name="Ảnh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974" y="1076747"/>
              <a:ext cx="7915275" cy="790575"/>
            </a:xfrm>
            <a:prstGeom prst="rect">
              <a:avLst/>
            </a:prstGeom>
          </p:spPr>
        </p:pic>
      </p:grpSp>
      <p:grpSp>
        <p:nvGrpSpPr>
          <p:cNvPr id="15" name="Nhóm 14"/>
          <p:cNvGrpSpPr/>
          <p:nvPr/>
        </p:nvGrpSpPr>
        <p:grpSpPr>
          <a:xfrm>
            <a:off x="806252" y="1867322"/>
            <a:ext cx="7639050" cy="1227217"/>
            <a:chOff x="806252" y="1867322"/>
            <a:chExt cx="7639050" cy="1227217"/>
          </a:xfrm>
        </p:grpSpPr>
        <p:pic>
          <p:nvPicPr>
            <p:cNvPr id="11" name="Ảnh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4218" y="1867322"/>
              <a:ext cx="2085975" cy="523875"/>
            </a:xfrm>
            <a:prstGeom prst="rect">
              <a:avLst/>
            </a:prstGeom>
          </p:spPr>
        </p:pic>
        <p:pic>
          <p:nvPicPr>
            <p:cNvPr id="14" name="Ảnh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6252" y="2399214"/>
              <a:ext cx="7639050" cy="695325"/>
            </a:xfrm>
            <a:prstGeom prst="rect">
              <a:avLst/>
            </a:prstGeom>
          </p:spPr>
        </p:pic>
      </p:grpSp>
      <p:grpSp>
        <p:nvGrpSpPr>
          <p:cNvPr id="24" name="Nhóm 23"/>
          <p:cNvGrpSpPr/>
          <p:nvPr/>
        </p:nvGrpSpPr>
        <p:grpSpPr>
          <a:xfrm>
            <a:off x="798524" y="3094539"/>
            <a:ext cx="7683727" cy="1248801"/>
            <a:chOff x="798524" y="3094539"/>
            <a:chExt cx="7683727" cy="1248801"/>
          </a:xfrm>
        </p:grpSpPr>
        <p:pic>
          <p:nvPicPr>
            <p:cNvPr id="4" name="Ảnh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3701" y="3901445"/>
              <a:ext cx="4392488" cy="441895"/>
            </a:xfrm>
            <a:prstGeom prst="rect">
              <a:avLst/>
            </a:prstGeom>
          </p:spPr>
        </p:pic>
        <p:grpSp>
          <p:nvGrpSpPr>
            <p:cNvPr id="23" name="Nhóm 22"/>
            <p:cNvGrpSpPr/>
            <p:nvPr/>
          </p:nvGrpSpPr>
          <p:grpSpPr>
            <a:xfrm>
              <a:off x="798524" y="3094539"/>
              <a:ext cx="7683727" cy="806906"/>
              <a:chOff x="798524" y="3094539"/>
              <a:chExt cx="7683727" cy="806906"/>
            </a:xfrm>
          </p:grpSpPr>
          <p:pic>
            <p:nvPicPr>
              <p:cNvPr id="20" name="Ảnh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8524" y="3094539"/>
                <a:ext cx="1085850" cy="409575"/>
              </a:xfrm>
              <a:prstGeom prst="rect">
                <a:avLst/>
              </a:prstGeom>
            </p:spPr>
          </p:pic>
          <p:pic>
            <p:nvPicPr>
              <p:cNvPr id="22" name="Ảnh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3701" y="3520445"/>
                <a:ext cx="7448550" cy="381000"/>
              </a:xfrm>
              <a:prstGeom prst="rect">
                <a:avLst/>
              </a:prstGeom>
            </p:spPr>
          </p:pic>
        </p:grpSp>
      </p:grpSp>
      <p:grpSp>
        <p:nvGrpSpPr>
          <p:cNvPr id="27" name="Nhóm 26"/>
          <p:cNvGrpSpPr/>
          <p:nvPr/>
        </p:nvGrpSpPr>
        <p:grpSpPr>
          <a:xfrm>
            <a:off x="602468" y="4570994"/>
            <a:ext cx="7850087" cy="1769886"/>
            <a:chOff x="602468" y="4570994"/>
            <a:chExt cx="7850087" cy="1769886"/>
          </a:xfrm>
        </p:grpSpPr>
        <p:pic>
          <p:nvPicPr>
            <p:cNvPr id="25" name="Ảnh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468" y="4570994"/>
              <a:ext cx="2571750" cy="352425"/>
            </a:xfrm>
            <a:prstGeom prst="rect">
              <a:avLst/>
            </a:prstGeom>
          </p:spPr>
        </p:pic>
        <p:pic>
          <p:nvPicPr>
            <p:cNvPr id="26" name="Ảnh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3480" y="5007380"/>
              <a:ext cx="7839075" cy="1333500"/>
            </a:xfrm>
            <a:prstGeom prst="rect">
              <a:avLst/>
            </a:prstGeom>
          </p:spPr>
        </p:pic>
      </p:grpSp>
      <p:sp>
        <p:nvSpPr>
          <p:cNvPr id="3" name="Chỗ dành sẵn cho Số hiệu Bản chiế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̉nh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85554"/>
            <a:ext cx="8267700" cy="609600"/>
          </a:xfrm>
          <a:prstGeom prst="rect">
            <a:avLst/>
          </a:prstGeom>
        </p:spPr>
      </p:pic>
      <p:pic>
        <p:nvPicPr>
          <p:cNvPr id="9" name="Ảnh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03" y="1772816"/>
            <a:ext cx="7591425" cy="381000"/>
          </a:xfrm>
          <a:prstGeom prst="rect">
            <a:avLst/>
          </a:prstGeom>
        </p:spPr>
      </p:pic>
      <p:pic>
        <p:nvPicPr>
          <p:cNvPr id="10" name="Ảnh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83" y="2183600"/>
            <a:ext cx="8058150" cy="781050"/>
          </a:xfrm>
          <a:prstGeom prst="rect">
            <a:avLst/>
          </a:prstGeom>
        </p:spPr>
      </p:pic>
      <p:pic>
        <p:nvPicPr>
          <p:cNvPr id="11" name="Ảnh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87" y="2999282"/>
            <a:ext cx="8039100" cy="781050"/>
          </a:xfrm>
          <a:prstGeom prst="rect">
            <a:avLst/>
          </a:prstGeom>
        </p:spPr>
      </p:pic>
      <p:pic>
        <p:nvPicPr>
          <p:cNvPr id="12" name="Ảnh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25" y="3780742"/>
            <a:ext cx="8134350" cy="733425"/>
          </a:xfrm>
          <a:prstGeom prst="rect">
            <a:avLst/>
          </a:prstGeom>
        </p:spPr>
      </p:pic>
      <p:pic>
        <p:nvPicPr>
          <p:cNvPr id="13" name="Ảnh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854" y="1020463"/>
            <a:ext cx="7858125" cy="381000"/>
          </a:xfrm>
          <a:prstGeom prst="rect">
            <a:avLst/>
          </a:prstGeom>
        </p:spPr>
      </p:pic>
      <p:pic>
        <p:nvPicPr>
          <p:cNvPr id="14" name="Ảnh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468" y="1374520"/>
            <a:ext cx="6562725" cy="390525"/>
          </a:xfrm>
          <a:prstGeom prst="rect">
            <a:avLst/>
          </a:prstGeom>
        </p:spPr>
      </p:pic>
      <p:pic>
        <p:nvPicPr>
          <p:cNvPr id="15" name="Ảnh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946" y="4536509"/>
            <a:ext cx="5867400" cy="409575"/>
          </a:xfrm>
          <a:prstGeom prst="rect">
            <a:avLst/>
          </a:prstGeom>
        </p:spPr>
      </p:pic>
      <p:pic>
        <p:nvPicPr>
          <p:cNvPr id="17" name="Ảnh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701" y="4972618"/>
            <a:ext cx="3886200" cy="361950"/>
          </a:xfrm>
          <a:prstGeom prst="rect">
            <a:avLst/>
          </a:prstGeom>
        </p:spPr>
      </p:pic>
      <p:pic>
        <p:nvPicPr>
          <p:cNvPr id="18" name="Ảnh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854" y="5378151"/>
            <a:ext cx="2657475" cy="361950"/>
          </a:xfrm>
          <a:prstGeom prst="rect">
            <a:avLst/>
          </a:prstGeom>
        </p:spPr>
      </p:pic>
      <p:pic>
        <p:nvPicPr>
          <p:cNvPr id="19" name="Ảnh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9386" y="5312088"/>
            <a:ext cx="2647950" cy="438150"/>
          </a:xfrm>
          <a:prstGeom prst="rect">
            <a:avLst/>
          </a:prstGeom>
        </p:spPr>
      </p:pic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7" name="Ảnh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8005" y="5852636"/>
            <a:ext cx="5305425" cy="361950"/>
          </a:xfrm>
          <a:prstGeom prst="rect">
            <a:avLst/>
          </a:prstGeom>
        </p:spPr>
      </p:pic>
      <p:pic>
        <p:nvPicPr>
          <p:cNvPr id="8" name="Ảnh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6854" y="6258169"/>
            <a:ext cx="59912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6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̉nh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672779"/>
            <a:ext cx="8267700" cy="609600"/>
          </a:xfrm>
          <a:prstGeom prst="rect">
            <a:avLst/>
          </a:prstGeom>
        </p:spPr>
      </p:pic>
      <p:grpSp>
        <p:nvGrpSpPr>
          <p:cNvPr id="11" name="Nhóm 10"/>
          <p:cNvGrpSpPr/>
          <p:nvPr/>
        </p:nvGrpSpPr>
        <p:grpSpPr>
          <a:xfrm>
            <a:off x="594792" y="1525738"/>
            <a:ext cx="6892485" cy="1568137"/>
            <a:chOff x="657839" y="1046600"/>
            <a:chExt cx="6892485" cy="1568137"/>
          </a:xfrm>
        </p:grpSpPr>
        <p:grpSp>
          <p:nvGrpSpPr>
            <p:cNvPr id="10" name="Nhóm 9"/>
            <p:cNvGrpSpPr/>
            <p:nvPr/>
          </p:nvGrpSpPr>
          <p:grpSpPr>
            <a:xfrm>
              <a:off x="657839" y="1046600"/>
              <a:ext cx="6232978" cy="1061518"/>
              <a:chOff x="657839" y="1046600"/>
              <a:chExt cx="6232978" cy="1061518"/>
            </a:xfrm>
          </p:grpSpPr>
          <p:pic>
            <p:nvPicPr>
              <p:cNvPr id="4" name="Ảnh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7839" y="1046600"/>
                <a:ext cx="5772150" cy="409575"/>
              </a:xfrm>
              <a:prstGeom prst="rect">
                <a:avLst/>
              </a:prstGeom>
            </p:spPr>
          </p:pic>
          <p:grpSp>
            <p:nvGrpSpPr>
              <p:cNvPr id="7" name="Nhóm 6"/>
              <p:cNvGrpSpPr/>
              <p:nvPr/>
            </p:nvGrpSpPr>
            <p:grpSpPr>
              <a:xfrm>
                <a:off x="1763688" y="1488993"/>
                <a:ext cx="5127129" cy="619125"/>
                <a:chOff x="1763688" y="1554308"/>
                <a:chExt cx="5127129" cy="619125"/>
              </a:xfrm>
            </p:grpSpPr>
            <p:pic>
              <p:nvPicPr>
                <p:cNvPr id="5" name="Ảnh 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63688" y="1554308"/>
                  <a:ext cx="4476750" cy="619125"/>
                </a:xfrm>
                <a:prstGeom prst="rect">
                  <a:avLst/>
                </a:prstGeom>
              </p:spPr>
            </p:pic>
            <p:pic>
              <p:nvPicPr>
                <p:cNvPr id="6" name="Ảnh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52667" y="1668607"/>
                  <a:ext cx="438150" cy="390525"/>
                </a:xfrm>
                <a:prstGeom prst="rect">
                  <a:avLst/>
                </a:prstGeom>
              </p:spPr>
            </p:pic>
          </p:grpSp>
        </p:grpSp>
        <p:pic>
          <p:nvPicPr>
            <p:cNvPr id="8" name="Ảnh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7624" y="2167062"/>
              <a:ext cx="6362700" cy="447675"/>
            </a:xfrm>
            <a:prstGeom prst="rect">
              <a:avLst/>
            </a:prstGeom>
          </p:spPr>
        </p:pic>
      </p:grpSp>
      <p:pic>
        <p:nvPicPr>
          <p:cNvPr id="9" name="Ảnh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792" y="3395478"/>
            <a:ext cx="6076950" cy="409575"/>
          </a:xfrm>
          <a:prstGeom prst="rect">
            <a:avLst/>
          </a:prstGeom>
        </p:spPr>
      </p:pic>
      <p:pic>
        <p:nvPicPr>
          <p:cNvPr id="12" name="Ảnh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839" y="4133941"/>
            <a:ext cx="6286500" cy="457200"/>
          </a:xfrm>
          <a:prstGeom prst="rect">
            <a:avLst/>
          </a:prstGeom>
        </p:spPr>
      </p:pic>
      <p:pic>
        <p:nvPicPr>
          <p:cNvPr id="13" name="Ảnh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5656" y="4869160"/>
            <a:ext cx="6486525" cy="962025"/>
          </a:xfrm>
          <a:prstGeom prst="rect">
            <a:avLst/>
          </a:prstGeom>
        </p:spPr>
      </p:pic>
      <p:sp>
        <p:nvSpPr>
          <p:cNvPr id="14" name="Chỗ dành sẵn cho Số hiệu Bản chiếu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5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̉nh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89" y="155104"/>
            <a:ext cx="8267700" cy="609600"/>
          </a:xfrm>
          <a:prstGeom prst="rect">
            <a:avLst/>
          </a:prstGeom>
        </p:spPr>
      </p:pic>
      <p:pic>
        <p:nvPicPr>
          <p:cNvPr id="2" name="Ảnh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7972425" cy="333375"/>
          </a:xfrm>
          <a:prstGeom prst="rect">
            <a:avLst/>
          </a:prstGeom>
        </p:spPr>
      </p:pic>
      <p:pic>
        <p:nvPicPr>
          <p:cNvPr id="3" name="Ảnh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386111"/>
            <a:ext cx="7248525" cy="352425"/>
          </a:xfrm>
          <a:prstGeom prst="rect">
            <a:avLst/>
          </a:prstGeom>
        </p:spPr>
      </p:pic>
      <p:pic>
        <p:nvPicPr>
          <p:cNvPr id="4" name="Ảnh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89" y="1764824"/>
            <a:ext cx="7734300" cy="352425"/>
          </a:xfrm>
          <a:prstGeom prst="rect">
            <a:avLst/>
          </a:prstGeom>
        </p:spPr>
      </p:pic>
      <p:pic>
        <p:nvPicPr>
          <p:cNvPr id="7" name="Ảnh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689" y="2222076"/>
            <a:ext cx="7953375" cy="1009650"/>
          </a:xfrm>
          <a:prstGeom prst="rect">
            <a:avLst/>
          </a:prstGeom>
        </p:spPr>
      </p:pic>
      <p:pic>
        <p:nvPicPr>
          <p:cNvPr id="8" name="Ảnh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501" y="3266313"/>
            <a:ext cx="7905750" cy="1028700"/>
          </a:xfrm>
          <a:prstGeom prst="rect">
            <a:avLst/>
          </a:prstGeom>
        </p:spPr>
      </p:pic>
      <p:pic>
        <p:nvPicPr>
          <p:cNvPr id="9" name="Ảnh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501" y="4493835"/>
            <a:ext cx="5457825" cy="390525"/>
          </a:xfrm>
          <a:prstGeom prst="rect">
            <a:avLst/>
          </a:prstGeom>
        </p:spPr>
      </p:pic>
      <p:pic>
        <p:nvPicPr>
          <p:cNvPr id="10" name="Ảnh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964" y="5083182"/>
            <a:ext cx="2438400" cy="285750"/>
          </a:xfrm>
          <a:prstGeom prst="rect">
            <a:avLst/>
          </a:prstGeom>
        </p:spPr>
      </p:pic>
      <p:pic>
        <p:nvPicPr>
          <p:cNvPr id="11" name="Ảnh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3644" y="5083182"/>
            <a:ext cx="3619500" cy="314325"/>
          </a:xfrm>
          <a:prstGeom prst="rect">
            <a:avLst/>
          </a:prstGeom>
        </p:spPr>
      </p:pic>
      <p:pic>
        <p:nvPicPr>
          <p:cNvPr id="12" name="Ảnh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7023" y="5472504"/>
            <a:ext cx="5010150" cy="247650"/>
          </a:xfrm>
          <a:prstGeom prst="rect">
            <a:avLst/>
          </a:prstGeom>
        </p:spPr>
      </p:pic>
      <p:pic>
        <p:nvPicPr>
          <p:cNvPr id="13" name="Ảnh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1952" y="5847538"/>
            <a:ext cx="4286250" cy="276225"/>
          </a:xfrm>
          <a:prstGeom prst="rect">
            <a:avLst/>
          </a:prstGeom>
        </p:spPr>
      </p:pic>
      <p:sp>
        <p:nvSpPr>
          <p:cNvPr id="14" name="Chỗ dành sẵn cho Số hiệu Bản chiếu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9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2" name="Ảnh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28" y="270821"/>
            <a:ext cx="8268318" cy="1641391"/>
          </a:xfrm>
          <a:prstGeom prst="rect">
            <a:avLst/>
          </a:prstGeom>
        </p:spPr>
      </p:pic>
      <p:pic>
        <p:nvPicPr>
          <p:cNvPr id="25" name="Ảnh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66" y="2059758"/>
            <a:ext cx="6524625" cy="809625"/>
          </a:xfrm>
          <a:prstGeom prst="rect">
            <a:avLst/>
          </a:prstGeom>
        </p:spPr>
      </p:pic>
      <p:grpSp>
        <p:nvGrpSpPr>
          <p:cNvPr id="26" name="Nhóm 25"/>
          <p:cNvGrpSpPr/>
          <p:nvPr/>
        </p:nvGrpSpPr>
        <p:grpSpPr>
          <a:xfrm>
            <a:off x="1619672" y="3028322"/>
            <a:ext cx="6433109" cy="1847850"/>
            <a:chOff x="567411" y="2812601"/>
            <a:chExt cx="6433109" cy="1847850"/>
          </a:xfrm>
        </p:grpSpPr>
        <p:pic>
          <p:nvPicPr>
            <p:cNvPr id="27" name="Ảnh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411" y="2812601"/>
              <a:ext cx="3143250" cy="400050"/>
            </a:xfrm>
            <a:prstGeom prst="rect">
              <a:avLst/>
            </a:prstGeom>
          </p:spPr>
        </p:pic>
        <p:pic>
          <p:nvPicPr>
            <p:cNvPr id="28" name="Ảnh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3520" y="2812601"/>
              <a:ext cx="2667000" cy="184785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5"/>
              <p:cNvSpPr/>
              <p:nvPr/>
            </p:nvSpPr>
            <p:spPr>
              <a:xfrm>
                <a:off x="342735" y="4869160"/>
                <a:ext cx="6735851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28800" lvl="2" indent="-1597025">
                  <a:spcBef>
                    <a:spcPts val="600"/>
                  </a:spcBef>
                  <a:defRPr/>
                </a:pP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thể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hiện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làm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/>
                        <a:cs typeface="Calibri" pitchFamily="34" charset="0"/>
                      </a:rPr>
                      <m:t>𝒇</m:t>
                    </m:r>
                    <m:r>
                      <a:rPr lang="en-US" sz="2600" b="1" i="1">
                        <a:latin typeface="Cambria Math" panose="02040503050406030204" pitchFamily="18" charset="0"/>
                        <a:ea typeface="Cambria Math"/>
                        <a:cs typeface="Calibri" pitchFamily="34" charset="0"/>
                      </a:rPr>
                      <m:t>=</m:t>
                    </m:r>
                    <m:r>
                      <a:rPr lang="en-US" sz="2600" b="1" i="1">
                        <a:latin typeface="Cambria Math" panose="02040503050406030204" pitchFamily="18" charset="0"/>
                        <a:ea typeface="Cambria Math"/>
                        <a:cs typeface="Calibri" pitchFamily="34" charset="0"/>
                      </a:rPr>
                      <m:t>𝟏</m:t>
                    </m:r>
                    <m:r>
                      <a:rPr lang="en-US" sz="2600" b="1" i="1">
                        <a:latin typeface="Cambria Math" panose="02040503050406030204" pitchFamily="18" charset="0"/>
                        <a:ea typeface="Cambria Math"/>
                        <a:cs typeface="Calibri" pitchFamily="34" charset="0"/>
                      </a:rPr>
                      <m:t> </m:t>
                    </m:r>
                  </m:oMath>
                </a14:m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14:m>
                  <m:oMath xmlns:m="http://schemas.openxmlformats.org/officeDocument/2006/math">
                    <m:r>
                      <a:rPr lang="en-US" sz="260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en-US" sz="26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𝟎𝟎</m:t>
                    </m:r>
                    <m:r>
                      <a:rPr lang="en-US" sz="26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r>
                      <a:rPr lang="en-US" sz="2600" b="1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𝟏𝟎</m:t>
                    </m:r>
                    <m:r>
                      <a:rPr lang="en-US" sz="2600" b="1" i="1">
                        <a:latin typeface="Cambria Math"/>
                        <a:cs typeface="Times New Roman" pitchFamily="18" charset="0"/>
                      </a:rPr>
                      <m:t>, </m:t>
                    </m:r>
                    <m:r>
                      <a:rPr lang="en-US" sz="2600" b="1" i="1">
                        <a:latin typeface="Cambria Math"/>
                        <a:cs typeface="Times New Roman" pitchFamily="18" charset="0"/>
                      </a:rPr>
                      <m:t>𝟏𝟏</m:t>
                    </m:r>
                    <m:r>
                      <a:rPr lang="en-US" sz="2600" b="1" i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.</m:t>
                    </m:r>
                    <m:r>
                      <a:rPr lang="en-US" sz="2600" b="1">
                        <a:latin typeface="Cambria Math"/>
                        <a:cs typeface="Times New Roman" pitchFamily="18" charset="0"/>
                      </a:rPr>
                      <m:t>  </m:t>
                    </m:r>
                  </m:oMath>
                </a14:m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35" y="4869160"/>
                <a:ext cx="6735851" cy="492443"/>
              </a:xfrm>
              <a:prstGeom prst="rect">
                <a:avLst/>
              </a:prstGeom>
              <a:blipFill rotWithShape="0">
                <a:blip r:embed="rId6"/>
                <a:stretch>
                  <a:fillRect t="-12346" b="-2963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5"/>
              <p:cNvSpPr/>
              <p:nvPr/>
            </p:nvSpPr>
            <p:spPr>
              <a:xfrm>
                <a:off x="369510" y="5311426"/>
                <a:ext cx="744285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28800" lvl="2" indent="-1597025">
                  <a:spcBef>
                    <a:spcPts val="600"/>
                  </a:spcBef>
                  <a:defRPr/>
                </a:pP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Lập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từ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tối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tiểu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tương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ứng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𝑥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𝑦</m:t>
                        </m:r>
                      </m:e>
                    </m:acc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  <a:cs typeface="Times New Roman" pitchFamily="18" charset="0"/>
                      </a:rPr>
                      <m:t>𝑥</m:t>
                    </m:r>
                    <m:acc>
                      <m:accPr>
                        <m:chr m:val="̅"/>
                        <m:ctrlP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𝑦</m:t>
                        </m:r>
                      </m:e>
                    </m:acc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/>
                      </a:rPr>
                      <m:t>,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  <m:r>
                      <a:rPr lang="en-US" sz="2600" i="1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𝑥𝑦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0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10" y="5311426"/>
                <a:ext cx="7442850" cy="492443"/>
              </a:xfrm>
              <a:prstGeom prst="rect">
                <a:avLst/>
              </a:prstGeom>
              <a:blipFill rotWithShape="0">
                <a:blip r:embed="rId7"/>
                <a:stretch>
                  <a:fillRect t="-11111" b="-3086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Ảnh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337" y="5914084"/>
            <a:ext cx="8039100" cy="38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2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̉nh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0" y="618679"/>
            <a:ext cx="7800975" cy="685800"/>
          </a:xfrm>
          <a:prstGeom prst="rect">
            <a:avLst/>
          </a:prstGeom>
        </p:spPr>
      </p:pic>
      <p:pic>
        <p:nvPicPr>
          <p:cNvPr id="6" name="Ảnh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14" y="1459062"/>
            <a:ext cx="4505325" cy="381000"/>
          </a:xfrm>
          <a:prstGeom prst="rect">
            <a:avLst/>
          </a:prstGeom>
        </p:spPr>
      </p:pic>
      <p:pic>
        <p:nvPicPr>
          <p:cNvPr id="7" name="Ảnh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89" y="2006749"/>
            <a:ext cx="1952625" cy="323850"/>
          </a:xfrm>
          <a:prstGeom prst="rect">
            <a:avLst/>
          </a:prstGeom>
        </p:spPr>
      </p:pic>
      <p:pic>
        <p:nvPicPr>
          <p:cNvPr id="8" name="Ảnh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501" y="2558802"/>
            <a:ext cx="6315075" cy="1200150"/>
          </a:xfrm>
          <a:prstGeom prst="rect">
            <a:avLst/>
          </a:prstGeom>
        </p:spPr>
      </p:pic>
      <p:pic>
        <p:nvPicPr>
          <p:cNvPr id="11" name="Ảnh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4149080"/>
            <a:ext cx="7991475" cy="1781175"/>
          </a:xfrm>
          <a:prstGeom prst="rect">
            <a:avLst/>
          </a:prstGeom>
        </p:spPr>
      </p:pic>
      <p:sp>
        <p:nvSpPr>
          <p:cNvPr id="3" name="Chỗ dành sẵn cho Số hiệu Bản chiế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2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̉nh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692696"/>
            <a:ext cx="7734300" cy="581025"/>
          </a:xfrm>
          <a:prstGeom prst="rect">
            <a:avLst/>
          </a:prstGeom>
        </p:spPr>
      </p:pic>
      <p:pic>
        <p:nvPicPr>
          <p:cNvPr id="3" name="Ảnh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373587"/>
            <a:ext cx="2733675" cy="352425"/>
          </a:xfrm>
          <a:prstGeom prst="rect">
            <a:avLst/>
          </a:prstGeom>
        </p:spPr>
      </p:pic>
      <p:pic>
        <p:nvPicPr>
          <p:cNvPr id="4" name="Ảnh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10" y="1838941"/>
            <a:ext cx="7877175" cy="714375"/>
          </a:xfrm>
          <a:prstGeom prst="rect">
            <a:avLst/>
          </a:prstGeom>
        </p:spPr>
      </p:pic>
      <p:pic>
        <p:nvPicPr>
          <p:cNvPr id="5" name="Ảnh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9" y="2640120"/>
            <a:ext cx="5904655" cy="1607417"/>
          </a:xfrm>
          <a:prstGeom prst="rect">
            <a:avLst/>
          </a:prstGeom>
        </p:spPr>
      </p:pic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16" name="Nhóm 15"/>
          <p:cNvGrpSpPr/>
          <p:nvPr/>
        </p:nvGrpSpPr>
        <p:grpSpPr>
          <a:xfrm>
            <a:off x="1074709" y="4322913"/>
            <a:ext cx="7962332" cy="990600"/>
            <a:chOff x="1074709" y="4322913"/>
            <a:chExt cx="7962332" cy="990600"/>
          </a:xfrm>
        </p:grpSpPr>
        <p:grpSp>
          <p:nvGrpSpPr>
            <p:cNvPr id="10" name="Nhóm 9"/>
            <p:cNvGrpSpPr/>
            <p:nvPr/>
          </p:nvGrpSpPr>
          <p:grpSpPr>
            <a:xfrm>
              <a:off x="1074709" y="4322913"/>
              <a:ext cx="7115175" cy="990600"/>
              <a:chOff x="611560" y="4249423"/>
              <a:chExt cx="7115175" cy="990600"/>
            </a:xfrm>
          </p:grpSpPr>
          <p:pic>
            <p:nvPicPr>
              <p:cNvPr id="8" name="Ảnh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1560" y="4581128"/>
                <a:ext cx="3552825" cy="323850"/>
              </a:xfrm>
              <a:prstGeom prst="rect">
                <a:avLst/>
              </a:prstGeom>
            </p:spPr>
          </p:pic>
          <p:pic>
            <p:nvPicPr>
              <p:cNvPr id="9" name="Ảnh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64385" y="4249423"/>
                <a:ext cx="3562350" cy="990600"/>
              </a:xfrm>
              <a:prstGeom prst="rect">
                <a:avLst/>
              </a:prstGeom>
            </p:spPr>
          </p:pic>
        </p:grpSp>
        <p:pic>
          <p:nvPicPr>
            <p:cNvPr id="14" name="Ảnh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55273" y="4835297"/>
              <a:ext cx="981768" cy="306803"/>
            </a:xfrm>
            <a:prstGeom prst="rect">
              <a:avLst/>
            </a:prstGeom>
          </p:spPr>
        </p:pic>
      </p:grpSp>
      <p:grpSp>
        <p:nvGrpSpPr>
          <p:cNvPr id="17" name="Nhóm 16"/>
          <p:cNvGrpSpPr/>
          <p:nvPr/>
        </p:nvGrpSpPr>
        <p:grpSpPr>
          <a:xfrm>
            <a:off x="395536" y="5388889"/>
            <a:ext cx="8614729" cy="1190802"/>
            <a:chOff x="395536" y="5388889"/>
            <a:chExt cx="8614729" cy="1190802"/>
          </a:xfrm>
        </p:grpSpPr>
        <p:grpSp>
          <p:nvGrpSpPr>
            <p:cNvPr id="13" name="Nhóm 12"/>
            <p:cNvGrpSpPr/>
            <p:nvPr/>
          </p:nvGrpSpPr>
          <p:grpSpPr>
            <a:xfrm>
              <a:off x="395536" y="5388889"/>
              <a:ext cx="8614729" cy="962025"/>
              <a:chOff x="395536" y="5441141"/>
              <a:chExt cx="8614729" cy="962025"/>
            </a:xfrm>
          </p:grpSpPr>
          <p:pic>
            <p:nvPicPr>
              <p:cNvPr id="11" name="Ảnh 1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5536" y="5732879"/>
                <a:ext cx="5572125" cy="352425"/>
              </a:xfrm>
              <a:prstGeom prst="rect">
                <a:avLst/>
              </a:prstGeom>
            </p:spPr>
          </p:pic>
          <p:pic>
            <p:nvPicPr>
              <p:cNvPr id="12" name="Ảnh 1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62265" y="5441141"/>
                <a:ext cx="3048000" cy="962025"/>
              </a:xfrm>
              <a:prstGeom prst="rect">
                <a:avLst/>
              </a:prstGeom>
            </p:spPr>
          </p:pic>
        </p:grpSp>
        <p:pic>
          <p:nvPicPr>
            <p:cNvPr id="15" name="Ảnh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25901" y="6272888"/>
              <a:ext cx="843707" cy="306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95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̉nh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692696"/>
            <a:ext cx="7734300" cy="581025"/>
          </a:xfrm>
          <a:prstGeom prst="rect">
            <a:avLst/>
          </a:prstGeom>
        </p:spPr>
      </p:pic>
      <p:grpSp>
        <p:nvGrpSpPr>
          <p:cNvPr id="23" name="Nhóm 22"/>
          <p:cNvGrpSpPr/>
          <p:nvPr/>
        </p:nvGrpSpPr>
        <p:grpSpPr>
          <a:xfrm>
            <a:off x="586408" y="1379794"/>
            <a:ext cx="5486712" cy="1181005"/>
            <a:chOff x="586408" y="1379794"/>
            <a:chExt cx="5486712" cy="1181005"/>
          </a:xfrm>
        </p:grpSpPr>
        <p:grpSp>
          <p:nvGrpSpPr>
            <p:cNvPr id="15" name="Nhóm 14"/>
            <p:cNvGrpSpPr/>
            <p:nvPr/>
          </p:nvGrpSpPr>
          <p:grpSpPr>
            <a:xfrm>
              <a:off x="586408" y="1379794"/>
              <a:ext cx="4657725" cy="394932"/>
              <a:chOff x="586408" y="1379794"/>
              <a:chExt cx="4657725" cy="394932"/>
            </a:xfrm>
          </p:grpSpPr>
          <p:pic>
            <p:nvPicPr>
              <p:cNvPr id="7" name="Ảnh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6408" y="1412776"/>
                <a:ext cx="1657350" cy="361950"/>
              </a:xfrm>
              <a:prstGeom prst="rect">
                <a:avLst/>
              </a:prstGeom>
            </p:spPr>
          </p:pic>
          <p:pic>
            <p:nvPicPr>
              <p:cNvPr id="14" name="Ảnh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3758" y="1379794"/>
                <a:ext cx="3000375" cy="381000"/>
              </a:xfrm>
              <a:prstGeom prst="rect">
                <a:avLst/>
              </a:prstGeom>
            </p:spPr>
          </p:pic>
        </p:grpSp>
        <p:grpSp>
          <p:nvGrpSpPr>
            <p:cNvPr id="18" name="Nhóm 17"/>
            <p:cNvGrpSpPr/>
            <p:nvPr/>
          </p:nvGrpSpPr>
          <p:grpSpPr>
            <a:xfrm>
              <a:off x="1907704" y="1827678"/>
              <a:ext cx="4115478" cy="314325"/>
              <a:chOff x="1907704" y="1827678"/>
              <a:chExt cx="4115478" cy="314325"/>
            </a:xfrm>
          </p:grpSpPr>
          <p:pic>
            <p:nvPicPr>
              <p:cNvPr id="16" name="Ảnh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7704" y="1868133"/>
                <a:ext cx="142875" cy="257175"/>
              </a:xfrm>
              <a:prstGeom prst="rect">
                <a:avLst/>
              </a:prstGeom>
            </p:spPr>
          </p:pic>
          <p:pic>
            <p:nvPicPr>
              <p:cNvPr id="17" name="Ảnh 1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36982" y="1827678"/>
                <a:ext cx="3886200" cy="314325"/>
              </a:xfrm>
              <a:prstGeom prst="rect">
                <a:avLst/>
              </a:prstGeom>
            </p:spPr>
          </p:pic>
        </p:grpSp>
        <p:grpSp>
          <p:nvGrpSpPr>
            <p:cNvPr id="21" name="Nhóm 20"/>
            <p:cNvGrpSpPr/>
            <p:nvPr/>
          </p:nvGrpSpPr>
          <p:grpSpPr>
            <a:xfrm>
              <a:off x="1895730" y="2179255"/>
              <a:ext cx="4177390" cy="381544"/>
              <a:chOff x="1869604" y="2113940"/>
              <a:chExt cx="4177390" cy="381544"/>
            </a:xfrm>
          </p:grpSpPr>
          <p:pic>
            <p:nvPicPr>
              <p:cNvPr id="19" name="Ảnh 1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69604" y="2238309"/>
                <a:ext cx="180975" cy="257175"/>
              </a:xfrm>
              <a:prstGeom prst="rect">
                <a:avLst/>
              </a:prstGeom>
            </p:spPr>
          </p:pic>
          <p:pic>
            <p:nvPicPr>
              <p:cNvPr id="20" name="Ảnh 1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3169" y="2113940"/>
                <a:ext cx="3933825" cy="361950"/>
              </a:xfrm>
              <a:prstGeom prst="rect">
                <a:avLst/>
              </a:prstGeom>
            </p:spPr>
          </p:pic>
        </p:grpSp>
      </p:grpSp>
      <p:pic>
        <p:nvPicPr>
          <p:cNvPr id="22" name="Ảnh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482" y="2761942"/>
            <a:ext cx="5876925" cy="819150"/>
          </a:xfrm>
          <a:prstGeom prst="rect">
            <a:avLst/>
          </a:prstGeom>
        </p:spPr>
      </p:pic>
      <p:pic>
        <p:nvPicPr>
          <p:cNvPr id="24" name="Ảnh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528" y="3607336"/>
            <a:ext cx="6143625" cy="933450"/>
          </a:xfrm>
          <a:prstGeom prst="rect">
            <a:avLst/>
          </a:prstGeom>
        </p:spPr>
      </p:pic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6" name="Nhóm 5"/>
          <p:cNvGrpSpPr/>
          <p:nvPr/>
        </p:nvGrpSpPr>
        <p:grpSpPr>
          <a:xfrm>
            <a:off x="891826" y="4654975"/>
            <a:ext cx="6916840" cy="1069692"/>
            <a:chOff x="891826" y="4654975"/>
            <a:chExt cx="6916840" cy="1069692"/>
          </a:xfrm>
        </p:grpSpPr>
        <p:grpSp>
          <p:nvGrpSpPr>
            <p:cNvPr id="27" name="Nhóm 26"/>
            <p:cNvGrpSpPr/>
            <p:nvPr/>
          </p:nvGrpSpPr>
          <p:grpSpPr>
            <a:xfrm>
              <a:off x="891826" y="4654975"/>
              <a:ext cx="6107546" cy="1069692"/>
              <a:chOff x="891826" y="4654975"/>
              <a:chExt cx="6107546" cy="1069692"/>
            </a:xfrm>
          </p:grpSpPr>
          <p:pic>
            <p:nvPicPr>
              <p:cNvPr id="25" name="Ảnh 2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1826" y="4654975"/>
                <a:ext cx="3133725" cy="828675"/>
              </a:xfrm>
              <a:prstGeom prst="rect">
                <a:avLst/>
              </a:prstGeom>
            </p:spPr>
          </p:pic>
          <p:pic>
            <p:nvPicPr>
              <p:cNvPr id="26" name="Ảnh 2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46597" y="4915042"/>
                <a:ext cx="3152775" cy="809625"/>
              </a:xfrm>
              <a:prstGeom prst="rect">
                <a:avLst/>
              </a:prstGeom>
            </p:spPr>
          </p:pic>
        </p:grpSp>
        <p:pic>
          <p:nvPicPr>
            <p:cNvPr id="5" name="Ảnh 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57578" y="5330249"/>
              <a:ext cx="951088" cy="306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976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̉nh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620688"/>
            <a:ext cx="7632848" cy="5328592"/>
          </a:xfrm>
          <a:prstGeom prst="rect">
            <a:avLst/>
          </a:prstGeom>
        </p:spPr>
      </p:pic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44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̉nh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692696"/>
            <a:ext cx="7734300" cy="581025"/>
          </a:xfrm>
          <a:prstGeom prst="rect">
            <a:avLst/>
          </a:prstGeom>
        </p:spPr>
      </p:pic>
      <p:grpSp>
        <p:nvGrpSpPr>
          <p:cNvPr id="5" name="Nhóm 4"/>
          <p:cNvGrpSpPr/>
          <p:nvPr/>
        </p:nvGrpSpPr>
        <p:grpSpPr>
          <a:xfrm>
            <a:off x="611560" y="1481547"/>
            <a:ext cx="8010525" cy="1716968"/>
            <a:chOff x="611560" y="1481547"/>
            <a:chExt cx="8010525" cy="1716968"/>
          </a:xfrm>
        </p:grpSpPr>
        <p:pic>
          <p:nvPicPr>
            <p:cNvPr id="3" name="Ảnh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1481547"/>
              <a:ext cx="3724275" cy="371475"/>
            </a:xfrm>
            <a:prstGeom prst="rect">
              <a:avLst/>
            </a:prstGeom>
          </p:spPr>
        </p:pic>
        <p:pic>
          <p:nvPicPr>
            <p:cNvPr id="4" name="Ảnh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560" y="1988840"/>
              <a:ext cx="8010525" cy="1209675"/>
            </a:xfrm>
            <a:prstGeom prst="rect">
              <a:avLst/>
            </a:prstGeom>
          </p:spPr>
        </p:pic>
      </p:grp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̉nh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548680"/>
            <a:ext cx="8001000" cy="676275"/>
          </a:xfrm>
          <a:prstGeom prst="rect">
            <a:avLst/>
          </a:prstGeom>
        </p:spPr>
      </p:pic>
      <p:sp>
        <p:nvSpPr>
          <p:cNvPr id="7" name="Rectangle 5"/>
          <p:cNvSpPr/>
          <p:nvPr/>
        </p:nvSpPr>
        <p:spPr>
          <a:xfrm>
            <a:off x="467544" y="1275453"/>
            <a:ext cx="799288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Karnaugh</a:t>
            </a:r>
            <a:r>
              <a:rPr 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pháp </a:t>
            </a:r>
            <a:r>
              <a:rPr lang="vi-VN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xác định công thức đa thức tối tiểu </a:t>
            </a:r>
            <a:r>
              <a:rPr lang="vi-VN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vi-V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vi-V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Ảnh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180906"/>
            <a:ext cx="8334375" cy="371475"/>
          </a:xfrm>
          <a:prstGeom prst="rect">
            <a:avLst/>
          </a:prstGeom>
        </p:spPr>
      </p:pic>
      <p:grpSp>
        <p:nvGrpSpPr>
          <p:cNvPr id="22" name="Nhóm 21"/>
          <p:cNvGrpSpPr/>
          <p:nvPr/>
        </p:nvGrpSpPr>
        <p:grpSpPr>
          <a:xfrm>
            <a:off x="453507" y="2612119"/>
            <a:ext cx="8319837" cy="3818000"/>
            <a:chOff x="453507" y="2612119"/>
            <a:chExt cx="8319837" cy="3818000"/>
          </a:xfrm>
        </p:grpSpPr>
        <p:pic>
          <p:nvPicPr>
            <p:cNvPr id="19" name="Ảnh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507" y="2612119"/>
              <a:ext cx="2657475" cy="314325"/>
            </a:xfrm>
            <a:prstGeom prst="rect">
              <a:avLst/>
            </a:prstGeom>
          </p:spPr>
        </p:pic>
        <p:pic>
          <p:nvPicPr>
            <p:cNvPr id="20" name="Ảnh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544" y="2946993"/>
              <a:ext cx="8305800" cy="1581150"/>
            </a:xfrm>
            <a:prstGeom prst="rect">
              <a:avLst/>
            </a:prstGeom>
          </p:spPr>
        </p:pic>
        <p:pic>
          <p:nvPicPr>
            <p:cNvPr id="21" name="Ảnh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8375" y="4725144"/>
              <a:ext cx="5991225" cy="1704975"/>
            </a:xfrm>
            <a:prstGeom prst="rect">
              <a:avLst/>
            </a:prstGeom>
          </p:spPr>
        </p:pic>
      </p:grpSp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3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̉nh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548680"/>
            <a:ext cx="8001000" cy="676275"/>
          </a:xfrm>
          <a:prstGeom prst="rect">
            <a:avLst/>
          </a:prstGeom>
        </p:spPr>
      </p:pic>
      <p:pic>
        <p:nvPicPr>
          <p:cNvPr id="4" name="Ảnh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31486"/>
            <a:ext cx="3124200" cy="390525"/>
          </a:xfrm>
          <a:prstGeom prst="rect">
            <a:avLst/>
          </a:prstGeom>
        </p:spPr>
      </p:pic>
      <p:grpSp>
        <p:nvGrpSpPr>
          <p:cNvPr id="9" name="Nhóm 8"/>
          <p:cNvGrpSpPr/>
          <p:nvPr/>
        </p:nvGrpSpPr>
        <p:grpSpPr>
          <a:xfrm>
            <a:off x="396106" y="1640469"/>
            <a:ext cx="8143875" cy="4469248"/>
            <a:chOff x="396106" y="1640469"/>
            <a:chExt cx="8143875" cy="4469248"/>
          </a:xfrm>
        </p:grpSpPr>
        <p:pic>
          <p:nvPicPr>
            <p:cNvPr id="7" name="Ảnh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106" y="1640469"/>
              <a:ext cx="8143875" cy="1609725"/>
            </a:xfrm>
            <a:prstGeom prst="rect">
              <a:avLst/>
            </a:prstGeom>
          </p:spPr>
        </p:pic>
        <p:pic>
          <p:nvPicPr>
            <p:cNvPr id="8" name="Ảnh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5780" y="3356992"/>
              <a:ext cx="5724525" cy="2752725"/>
            </a:xfrm>
            <a:prstGeom prst="rect">
              <a:avLst/>
            </a:prstGeom>
          </p:spPr>
        </p:pic>
      </p:grpSp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8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̉nh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548680"/>
            <a:ext cx="8105775" cy="676275"/>
          </a:xfrm>
          <a:prstGeom prst="rect">
            <a:avLst/>
          </a:prstGeom>
        </p:spPr>
      </p:pic>
      <p:pic>
        <p:nvPicPr>
          <p:cNvPr id="3" name="Ảnh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21" y="1301579"/>
            <a:ext cx="2238375" cy="438150"/>
          </a:xfrm>
          <a:prstGeom prst="rect">
            <a:avLst/>
          </a:prstGeom>
        </p:spPr>
      </p:pic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8" name="Ảnh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801393"/>
            <a:ext cx="8105775" cy="752475"/>
          </a:xfrm>
          <a:prstGeom prst="rect">
            <a:avLst/>
          </a:prstGeom>
        </p:spPr>
      </p:pic>
      <p:pic>
        <p:nvPicPr>
          <p:cNvPr id="10" name="Ảnh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71" y="2648533"/>
            <a:ext cx="7953375" cy="1104900"/>
          </a:xfrm>
          <a:prstGeom prst="rect">
            <a:avLst/>
          </a:prstGeom>
        </p:spPr>
      </p:pic>
      <p:pic>
        <p:nvPicPr>
          <p:cNvPr id="11" name="Ảnh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696" y="3861048"/>
            <a:ext cx="80200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1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̉nh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548680"/>
            <a:ext cx="8001000" cy="676275"/>
          </a:xfrm>
          <a:prstGeom prst="rect">
            <a:avLst/>
          </a:prstGeom>
        </p:spPr>
      </p:pic>
      <p:grpSp>
        <p:nvGrpSpPr>
          <p:cNvPr id="14" name="Nhóm 13"/>
          <p:cNvGrpSpPr/>
          <p:nvPr/>
        </p:nvGrpSpPr>
        <p:grpSpPr>
          <a:xfrm>
            <a:off x="467544" y="1340768"/>
            <a:ext cx="7984691" cy="1245750"/>
            <a:chOff x="467544" y="1340768"/>
            <a:chExt cx="7984691" cy="1245750"/>
          </a:xfrm>
        </p:grpSpPr>
        <p:pic>
          <p:nvPicPr>
            <p:cNvPr id="3" name="Ảnh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1340768"/>
              <a:ext cx="1381125" cy="447675"/>
            </a:xfrm>
            <a:prstGeom prst="rect">
              <a:avLst/>
            </a:prstGeom>
          </p:spPr>
        </p:pic>
        <p:pic>
          <p:nvPicPr>
            <p:cNvPr id="6" name="Ảnh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185" y="1891193"/>
              <a:ext cx="7639050" cy="695325"/>
            </a:xfrm>
            <a:prstGeom prst="rect">
              <a:avLst/>
            </a:prstGeom>
          </p:spPr>
        </p:pic>
      </p:grpSp>
      <p:pic>
        <p:nvPicPr>
          <p:cNvPr id="13" name="Ảnh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69" y="2912204"/>
            <a:ext cx="7800975" cy="2152650"/>
          </a:xfrm>
          <a:prstGeom prst="rect">
            <a:avLst/>
          </a:prstGeom>
        </p:spPr>
      </p:pic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2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̉nh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548680"/>
            <a:ext cx="8001000" cy="676275"/>
          </a:xfrm>
          <a:prstGeom prst="rect">
            <a:avLst/>
          </a:prstGeom>
        </p:spPr>
      </p:pic>
      <p:sp>
        <p:nvSpPr>
          <p:cNvPr id="3" name="Chỗ dành sẵn cho Số hiệu Bản chiế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6" name="Ảnh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19" y="1251459"/>
            <a:ext cx="7896225" cy="381000"/>
          </a:xfrm>
          <a:prstGeom prst="rect">
            <a:avLst/>
          </a:prstGeom>
        </p:spPr>
      </p:pic>
      <p:pic>
        <p:nvPicPr>
          <p:cNvPr id="18" name="Ảnh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94" y="1654609"/>
            <a:ext cx="8096250" cy="1619250"/>
          </a:xfrm>
          <a:prstGeom prst="rect">
            <a:avLst/>
          </a:prstGeom>
        </p:spPr>
      </p:pic>
      <p:grpSp>
        <p:nvGrpSpPr>
          <p:cNvPr id="19" name="Nhóm 18"/>
          <p:cNvGrpSpPr/>
          <p:nvPr/>
        </p:nvGrpSpPr>
        <p:grpSpPr>
          <a:xfrm>
            <a:off x="467544" y="3316545"/>
            <a:ext cx="7848600" cy="3470638"/>
            <a:chOff x="619944" y="3321193"/>
            <a:chExt cx="7848600" cy="3470638"/>
          </a:xfrm>
        </p:grpSpPr>
        <p:pic>
          <p:nvPicPr>
            <p:cNvPr id="20" name="Ảnh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944" y="3321193"/>
              <a:ext cx="7848600" cy="390525"/>
            </a:xfrm>
            <a:prstGeom prst="rect">
              <a:avLst/>
            </a:prstGeom>
          </p:spPr>
        </p:pic>
        <p:pic>
          <p:nvPicPr>
            <p:cNvPr id="21" name="Ảnh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690" y="3770590"/>
              <a:ext cx="4486275" cy="390525"/>
            </a:xfrm>
            <a:prstGeom prst="rect">
              <a:avLst/>
            </a:prstGeom>
          </p:spPr>
        </p:pic>
        <p:pic>
          <p:nvPicPr>
            <p:cNvPr id="22" name="Ảnh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8594" y="3724781"/>
              <a:ext cx="3409950" cy="3067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626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Nhóm 19"/>
          <p:cNvGrpSpPr/>
          <p:nvPr/>
        </p:nvGrpSpPr>
        <p:grpSpPr>
          <a:xfrm>
            <a:off x="493670" y="548680"/>
            <a:ext cx="8062189" cy="1040699"/>
            <a:chOff x="493670" y="548680"/>
            <a:chExt cx="8062189" cy="1040699"/>
          </a:xfrm>
        </p:grpSpPr>
        <p:pic>
          <p:nvPicPr>
            <p:cNvPr id="2" name="Ảnh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670" y="548680"/>
              <a:ext cx="8062189" cy="676275"/>
            </a:xfrm>
            <a:prstGeom prst="rect">
              <a:avLst/>
            </a:prstGeom>
          </p:spPr>
        </p:pic>
        <p:pic>
          <p:nvPicPr>
            <p:cNvPr id="12" name="Ảnh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7880" y="1236954"/>
              <a:ext cx="5105400" cy="352425"/>
            </a:xfrm>
            <a:prstGeom prst="rect">
              <a:avLst/>
            </a:prstGeom>
          </p:spPr>
        </p:pic>
      </p:grpSp>
      <p:grpSp>
        <p:nvGrpSpPr>
          <p:cNvPr id="21" name="Nhóm 20"/>
          <p:cNvGrpSpPr/>
          <p:nvPr/>
        </p:nvGrpSpPr>
        <p:grpSpPr>
          <a:xfrm>
            <a:off x="509439" y="1700808"/>
            <a:ext cx="8046420" cy="2971800"/>
            <a:chOff x="509439" y="1700808"/>
            <a:chExt cx="8046420" cy="2971800"/>
          </a:xfrm>
        </p:grpSpPr>
        <p:pic>
          <p:nvPicPr>
            <p:cNvPr id="22" name="Ảnh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259" y="2131089"/>
              <a:ext cx="4695825" cy="466725"/>
            </a:xfrm>
            <a:prstGeom prst="rect">
              <a:avLst/>
            </a:prstGeom>
          </p:spPr>
        </p:pic>
        <p:pic>
          <p:nvPicPr>
            <p:cNvPr id="23" name="Ảnh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3084" y="1700808"/>
              <a:ext cx="3152775" cy="2971800"/>
            </a:xfrm>
            <a:prstGeom prst="rect">
              <a:avLst/>
            </a:prstGeom>
          </p:spPr>
        </p:pic>
        <p:pic>
          <p:nvPicPr>
            <p:cNvPr id="24" name="Ảnh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9439" y="1809246"/>
              <a:ext cx="1038225" cy="342900"/>
            </a:xfrm>
            <a:prstGeom prst="rect">
              <a:avLst/>
            </a:prstGeom>
          </p:spPr>
        </p:pic>
      </p:grpSp>
      <p:grpSp>
        <p:nvGrpSpPr>
          <p:cNvPr id="25" name="Nhóm 24"/>
          <p:cNvGrpSpPr/>
          <p:nvPr/>
        </p:nvGrpSpPr>
        <p:grpSpPr>
          <a:xfrm>
            <a:off x="621177" y="3139524"/>
            <a:ext cx="8066012" cy="3371850"/>
            <a:chOff x="621177" y="3139524"/>
            <a:chExt cx="8066012" cy="3371850"/>
          </a:xfrm>
        </p:grpSpPr>
        <p:pic>
          <p:nvPicPr>
            <p:cNvPr id="26" name="Ảnh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72314" y="4529733"/>
              <a:ext cx="1104900" cy="342900"/>
            </a:xfrm>
            <a:prstGeom prst="rect">
              <a:avLst/>
            </a:prstGeom>
          </p:spPr>
        </p:pic>
        <p:pic>
          <p:nvPicPr>
            <p:cNvPr id="27" name="Ảnh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72314" y="4986492"/>
              <a:ext cx="4714875" cy="409575"/>
            </a:xfrm>
            <a:prstGeom prst="rect">
              <a:avLst/>
            </a:prstGeom>
          </p:spPr>
        </p:pic>
        <p:pic>
          <p:nvPicPr>
            <p:cNvPr id="28" name="Ảnh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177" y="3139524"/>
              <a:ext cx="3019425" cy="3371850"/>
            </a:xfrm>
            <a:prstGeom prst="rect">
              <a:avLst/>
            </a:prstGeom>
          </p:spPr>
        </p:pic>
      </p:grpSp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2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Nhóm 19"/>
          <p:cNvGrpSpPr/>
          <p:nvPr/>
        </p:nvGrpSpPr>
        <p:grpSpPr>
          <a:xfrm>
            <a:off x="493670" y="548680"/>
            <a:ext cx="8062189" cy="1027636"/>
            <a:chOff x="493670" y="548680"/>
            <a:chExt cx="8062189" cy="1027636"/>
          </a:xfrm>
        </p:grpSpPr>
        <p:pic>
          <p:nvPicPr>
            <p:cNvPr id="2" name="Ảnh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670" y="548680"/>
              <a:ext cx="8062189" cy="676275"/>
            </a:xfrm>
            <a:prstGeom prst="rect">
              <a:avLst/>
            </a:prstGeom>
          </p:spPr>
        </p:pic>
        <p:pic>
          <p:nvPicPr>
            <p:cNvPr id="12" name="Ảnh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7880" y="1223891"/>
              <a:ext cx="5105400" cy="352425"/>
            </a:xfrm>
            <a:prstGeom prst="rect">
              <a:avLst/>
            </a:prstGeom>
          </p:spPr>
        </p:pic>
      </p:grpSp>
      <p:grpSp>
        <p:nvGrpSpPr>
          <p:cNvPr id="7" name="Nhóm 6"/>
          <p:cNvGrpSpPr/>
          <p:nvPr/>
        </p:nvGrpSpPr>
        <p:grpSpPr>
          <a:xfrm>
            <a:off x="763504" y="1699468"/>
            <a:ext cx="7956435" cy="3399398"/>
            <a:chOff x="763504" y="1699468"/>
            <a:chExt cx="7956435" cy="3399398"/>
          </a:xfrm>
        </p:grpSpPr>
        <p:pic>
          <p:nvPicPr>
            <p:cNvPr id="3" name="Ảnh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504" y="1742331"/>
              <a:ext cx="1123950" cy="390525"/>
            </a:xfrm>
            <a:prstGeom prst="rect">
              <a:avLst/>
            </a:prstGeom>
          </p:spPr>
        </p:pic>
        <p:pic>
          <p:nvPicPr>
            <p:cNvPr id="4" name="Ảnh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1720" y="1699468"/>
              <a:ext cx="4171950" cy="476250"/>
            </a:xfrm>
            <a:prstGeom prst="rect">
              <a:avLst/>
            </a:prstGeom>
          </p:spPr>
        </p:pic>
        <p:pic>
          <p:nvPicPr>
            <p:cNvPr id="5" name="Ảnh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48064" y="2132856"/>
              <a:ext cx="3571875" cy="2966010"/>
            </a:xfrm>
            <a:prstGeom prst="rect">
              <a:avLst/>
            </a:prstGeom>
          </p:spPr>
        </p:pic>
      </p:grpSp>
      <p:grpSp>
        <p:nvGrpSpPr>
          <p:cNvPr id="15" name="Nhóm 14"/>
          <p:cNvGrpSpPr/>
          <p:nvPr/>
        </p:nvGrpSpPr>
        <p:grpSpPr>
          <a:xfrm>
            <a:off x="755455" y="2341733"/>
            <a:ext cx="5554299" cy="4041271"/>
            <a:chOff x="755455" y="2341733"/>
            <a:chExt cx="5554299" cy="4041271"/>
          </a:xfrm>
        </p:grpSpPr>
        <p:grpSp>
          <p:nvGrpSpPr>
            <p:cNvPr id="14" name="Nhóm 13"/>
            <p:cNvGrpSpPr/>
            <p:nvPr/>
          </p:nvGrpSpPr>
          <p:grpSpPr>
            <a:xfrm>
              <a:off x="755455" y="2341733"/>
              <a:ext cx="2844437" cy="386548"/>
              <a:chOff x="744454" y="2638697"/>
              <a:chExt cx="2844437" cy="386548"/>
            </a:xfrm>
          </p:grpSpPr>
          <p:pic>
            <p:nvPicPr>
              <p:cNvPr id="8" name="Ảnh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4454" y="2650232"/>
                <a:ext cx="1162050" cy="361950"/>
              </a:xfrm>
              <a:prstGeom prst="rect">
                <a:avLst/>
              </a:prstGeom>
            </p:spPr>
          </p:pic>
          <p:pic>
            <p:nvPicPr>
              <p:cNvPr id="10" name="Ảnh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93441" y="2638697"/>
                <a:ext cx="1695450" cy="386548"/>
              </a:xfrm>
              <a:prstGeom prst="rect">
                <a:avLst/>
              </a:prstGeom>
            </p:spPr>
          </p:pic>
        </p:grpSp>
        <p:pic>
          <p:nvPicPr>
            <p:cNvPr id="11" name="Ảnh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0670" y="2777605"/>
              <a:ext cx="3157314" cy="3181350"/>
            </a:xfrm>
            <a:prstGeom prst="rect">
              <a:avLst/>
            </a:prstGeom>
          </p:spPr>
        </p:pic>
        <p:pic>
          <p:nvPicPr>
            <p:cNvPr id="13" name="Ảnh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0029" y="6049629"/>
              <a:ext cx="5419725" cy="333375"/>
            </a:xfrm>
            <a:prstGeom prst="rect">
              <a:avLst/>
            </a:prstGeom>
          </p:spPr>
        </p:pic>
      </p:grpSp>
      <p:sp>
        <p:nvSpPr>
          <p:cNvPr id="9" name="Chỗ dành sẵn cho Số hiệu Bản chiế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8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Nhóm 15"/>
          <p:cNvGrpSpPr/>
          <p:nvPr/>
        </p:nvGrpSpPr>
        <p:grpSpPr>
          <a:xfrm>
            <a:off x="539552" y="352412"/>
            <a:ext cx="8062189" cy="1114425"/>
            <a:chOff x="539552" y="404664"/>
            <a:chExt cx="8062189" cy="1114425"/>
          </a:xfrm>
        </p:grpSpPr>
        <p:pic>
          <p:nvPicPr>
            <p:cNvPr id="2" name="Ảnh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404664"/>
              <a:ext cx="8062189" cy="676275"/>
            </a:xfrm>
            <a:prstGeom prst="rect">
              <a:avLst/>
            </a:prstGeom>
          </p:spPr>
        </p:pic>
        <p:pic>
          <p:nvPicPr>
            <p:cNvPr id="6" name="Ảnh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1080939"/>
              <a:ext cx="2066925" cy="438150"/>
            </a:xfrm>
            <a:prstGeom prst="rect">
              <a:avLst/>
            </a:prstGeom>
          </p:spPr>
        </p:pic>
      </p:grpSp>
      <p:pic>
        <p:nvPicPr>
          <p:cNvPr id="9" name="Ảnh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99" y="1452401"/>
            <a:ext cx="8062189" cy="685800"/>
          </a:xfrm>
          <a:prstGeom prst="rect">
            <a:avLst/>
          </a:prstGeom>
        </p:spPr>
      </p:pic>
      <p:grpSp>
        <p:nvGrpSpPr>
          <p:cNvPr id="23" name="Nhóm 22"/>
          <p:cNvGrpSpPr/>
          <p:nvPr/>
        </p:nvGrpSpPr>
        <p:grpSpPr>
          <a:xfrm>
            <a:off x="528205" y="2156175"/>
            <a:ext cx="8029575" cy="1057275"/>
            <a:chOff x="572166" y="2231015"/>
            <a:chExt cx="8029575" cy="1057275"/>
          </a:xfrm>
        </p:grpSpPr>
        <p:pic>
          <p:nvPicPr>
            <p:cNvPr id="18" name="Ảnh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166" y="2231015"/>
              <a:ext cx="8029575" cy="342900"/>
            </a:xfrm>
            <a:prstGeom prst="rect">
              <a:avLst/>
            </a:prstGeom>
          </p:spPr>
        </p:pic>
        <p:pic>
          <p:nvPicPr>
            <p:cNvPr id="19" name="Ảnh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163" y="2573915"/>
              <a:ext cx="8010525" cy="714375"/>
            </a:xfrm>
            <a:prstGeom prst="rect">
              <a:avLst/>
            </a:prstGeom>
          </p:spPr>
        </p:pic>
      </p:grpSp>
      <p:pic>
        <p:nvPicPr>
          <p:cNvPr id="24" name="Ảnh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752" y="3213450"/>
            <a:ext cx="7800975" cy="762000"/>
          </a:xfrm>
          <a:prstGeom prst="rect">
            <a:avLst/>
          </a:prstGeom>
        </p:spPr>
      </p:pic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8" name="Ảnh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8437" y="3959345"/>
            <a:ext cx="6715125" cy="333375"/>
          </a:xfrm>
          <a:prstGeom prst="rect">
            <a:avLst/>
          </a:prstGeom>
        </p:spPr>
      </p:pic>
      <p:pic>
        <p:nvPicPr>
          <p:cNvPr id="20" name="Ảnh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256" y="4340938"/>
            <a:ext cx="7924800" cy="1076325"/>
          </a:xfrm>
          <a:prstGeom prst="rect">
            <a:avLst/>
          </a:prstGeom>
        </p:spPr>
      </p:pic>
      <p:pic>
        <p:nvPicPr>
          <p:cNvPr id="21" name="Ảnh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041" y="5477951"/>
            <a:ext cx="78867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7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̉nh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19" y="448469"/>
            <a:ext cx="8062189" cy="676275"/>
          </a:xfrm>
          <a:prstGeom prst="rect">
            <a:avLst/>
          </a:prstGeom>
        </p:spPr>
      </p:pic>
      <p:grpSp>
        <p:nvGrpSpPr>
          <p:cNvPr id="9" name="Nhóm 8"/>
          <p:cNvGrpSpPr/>
          <p:nvPr/>
        </p:nvGrpSpPr>
        <p:grpSpPr>
          <a:xfrm>
            <a:off x="251520" y="1124744"/>
            <a:ext cx="8544741" cy="2450554"/>
            <a:chOff x="251520" y="1124744"/>
            <a:chExt cx="8544741" cy="2450554"/>
          </a:xfrm>
        </p:grpSpPr>
        <p:grpSp>
          <p:nvGrpSpPr>
            <p:cNvPr id="6" name="Nhóm 5"/>
            <p:cNvGrpSpPr/>
            <p:nvPr/>
          </p:nvGrpSpPr>
          <p:grpSpPr>
            <a:xfrm>
              <a:off x="251520" y="1124744"/>
              <a:ext cx="8544741" cy="285750"/>
              <a:chOff x="251520" y="1124744"/>
              <a:chExt cx="8544741" cy="285750"/>
            </a:xfrm>
          </p:grpSpPr>
          <p:pic>
            <p:nvPicPr>
              <p:cNvPr id="3" name="Ảnh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520" y="1124744"/>
                <a:ext cx="7429500" cy="285750"/>
              </a:xfrm>
              <a:prstGeom prst="rect">
                <a:avLst/>
              </a:prstGeom>
            </p:spPr>
          </p:pic>
          <p:pic>
            <p:nvPicPr>
              <p:cNvPr id="5" name="Ảnh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4686" y="1124744"/>
                <a:ext cx="1171575" cy="285750"/>
              </a:xfrm>
              <a:prstGeom prst="rect">
                <a:avLst/>
              </a:prstGeom>
            </p:spPr>
          </p:pic>
        </p:grpSp>
        <p:pic>
          <p:nvPicPr>
            <p:cNvPr id="8" name="Ảnh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8619" y="1556792"/>
              <a:ext cx="2076450" cy="2018506"/>
            </a:xfrm>
            <a:prstGeom prst="rect">
              <a:avLst/>
            </a:prstGeom>
          </p:spPr>
        </p:pic>
      </p:grpSp>
      <p:pic>
        <p:nvPicPr>
          <p:cNvPr id="10" name="Ảnh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880" y="1560290"/>
            <a:ext cx="3479269" cy="356542"/>
          </a:xfrm>
          <a:prstGeom prst="rect">
            <a:avLst/>
          </a:prstGeom>
        </p:spPr>
      </p:pic>
      <p:pic>
        <p:nvPicPr>
          <p:cNvPr id="12" name="Ảnh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880" y="2003998"/>
            <a:ext cx="1866900" cy="2116634"/>
          </a:xfrm>
          <a:prstGeom prst="rect">
            <a:avLst/>
          </a:prstGeom>
        </p:spPr>
      </p:pic>
      <p:pic>
        <p:nvPicPr>
          <p:cNvPr id="13" name="Ảnh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2377" y="2013393"/>
            <a:ext cx="1908016" cy="2217073"/>
          </a:xfrm>
          <a:prstGeom prst="rect">
            <a:avLst/>
          </a:prstGeom>
        </p:spPr>
      </p:pic>
      <p:pic>
        <p:nvPicPr>
          <p:cNvPr id="14" name="Ảnh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520" y="4242310"/>
            <a:ext cx="1944216" cy="2304256"/>
          </a:xfrm>
          <a:prstGeom prst="rect">
            <a:avLst/>
          </a:prstGeom>
        </p:spPr>
      </p:pic>
      <p:pic>
        <p:nvPicPr>
          <p:cNvPr id="15" name="Ảnh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1490" y="4242310"/>
            <a:ext cx="1905000" cy="2211026"/>
          </a:xfrm>
          <a:prstGeom prst="rect">
            <a:avLst/>
          </a:prstGeom>
        </p:spPr>
      </p:pic>
      <p:pic>
        <p:nvPicPr>
          <p:cNvPr id="16" name="Ảnh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4515" y="4155378"/>
            <a:ext cx="1971746" cy="2391188"/>
          </a:xfrm>
          <a:prstGeom prst="rect">
            <a:avLst/>
          </a:prstGeom>
        </p:spPr>
      </p:pic>
      <p:pic>
        <p:nvPicPr>
          <p:cNvPr id="17" name="Ảnh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53761" y="4179598"/>
            <a:ext cx="1981200" cy="2489629"/>
          </a:xfrm>
          <a:prstGeom prst="rect">
            <a:avLst/>
          </a:prstGeom>
        </p:spPr>
      </p:pic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0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̉nh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620688"/>
            <a:ext cx="7416824" cy="5256584"/>
          </a:xfrm>
          <a:prstGeom prst="rect">
            <a:avLst/>
          </a:prstGeom>
        </p:spPr>
      </p:pic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69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Nhóm 3"/>
          <p:cNvGrpSpPr/>
          <p:nvPr/>
        </p:nvGrpSpPr>
        <p:grpSpPr>
          <a:xfrm>
            <a:off x="539552" y="548680"/>
            <a:ext cx="8062189" cy="1285875"/>
            <a:chOff x="539552" y="548680"/>
            <a:chExt cx="8062189" cy="1285875"/>
          </a:xfrm>
        </p:grpSpPr>
        <p:pic>
          <p:nvPicPr>
            <p:cNvPr id="2" name="Ảnh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548680"/>
              <a:ext cx="8062189" cy="676275"/>
            </a:xfrm>
            <a:prstGeom prst="rect">
              <a:avLst/>
            </a:prstGeom>
          </p:spPr>
        </p:pic>
        <p:sp>
          <p:nvSpPr>
            <p:cNvPr id="3" name="Rectangle 2"/>
            <p:cNvSpPr txBox="1">
              <a:spLocks noChangeArrowheads="1"/>
            </p:cNvSpPr>
            <p:nvPr/>
          </p:nvSpPr>
          <p:spPr>
            <a:xfrm>
              <a:off x="1691680" y="1224955"/>
              <a:ext cx="4495801" cy="609600"/>
            </a:xfrm>
            <a:prstGeom prst="rect">
              <a:avLst/>
            </a:prstGeom>
          </p:spPr>
          <p:txBody>
            <a:bodyPr>
              <a:normAutofit fontScale="30000" lnSpcReduction="20000"/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sz="9300" b="1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Phủ</a:t>
              </a:r>
              <a:r>
                <a:rPr lang="en-US" sz="93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9300" b="1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tối</a:t>
              </a:r>
              <a:r>
                <a:rPr lang="en-US" sz="93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9300" b="1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tiểu</a:t>
              </a:r>
              <a:r>
                <a:rPr lang="en-US" sz="93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9300" b="1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của</a:t>
              </a:r>
              <a:r>
                <a:rPr lang="en-US" sz="93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9300" b="1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một</a:t>
              </a:r>
              <a:r>
                <a:rPr lang="en-US" sz="93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9300" b="1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tập</a:t>
              </a:r>
              <a:b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" name="Ảnh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87" y="1663105"/>
            <a:ext cx="6019800" cy="342900"/>
          </a:xfrm>
          <a:prstGeom prst="rect">
            <a:avLst/>
          </a:prstGeom>
        </p:spPr>
      </p:pic>
      <p:pic>
        <p:nvPicPr>
          <p:cNvPr id="10" name="Ảnh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379" y="2006005"/>
            <a:ext cx="6353175" cy="428625"/>
          </a:xfrm>
          <a:prstGeom prst="rect">
            <a:avLst/>
          </a:prstGeom>
        </p:spPr>
      </p:pic>
      <p:pic>
        <p:nvPicPr>
          <p:cNvPr id="11" name="Ảnh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79" y="2406992"/>
            <a:ext cx="7658100" cy="1162050"/>
          </a:xfrm>
          <a:prstGeom prst="rect">
            <a:avLst/>
          </a:prstGeom>
        </p:spPr>
      </p:pic>
      <p:pic>
        <p:nvPicPr>
          <p:cNvPr id="12" name="Ảnh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379" y="3596680"/>
            <a:ext cx="7639050" cy="781050"/>
          </a:xfrm>
          <a:prstGeom prst="rect">
            <a:avLst/>
          </a:prstGeom>
        </p:spPr>
      </p:pic>
      <p:grpSp>
        <p:nvGrpSpPr>
          <p:cNvPr id="17" name="Nhóm 16"/>
          <p:cNvGrpSpPr/>
          <p:nvPr/>
        </p:nvGrpSpPr>
        <p:grpSpPr>
          <a:xfrm>
            <a:off x="628866" y="4437127"/>
            <a:ext cx="7358951" cy="381000"/>
            <a:chOff x="501370" y="4425044"/>
            <a:chExt cx="7358951" cy="381000"/>
          </a:xfrm>
        </p:grpSpPr>
        <p:pic>
          <p:nvPicPr>
            <p:cNvPr id="15" name="Ảnh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1370" y="4472345"/>
              <a:ext cx="1095375" cy="314325"/>
            </a:xfrm>
            <a:prstGeom prst="rect">
              <a:avLst/>
            </a:prstGeom>
          </p:spPr>
        </p:pic>
        <p:pic>
          <p:nvPicPr>
            <p:cNvPr id="16" name="Ảnh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02371" y="4425044"/>
              <a:ext cx="6457950" cy="381000"/>
            </a:xfrm>
            <a:prstGeom prst="rect">
              <a:avLst/>
            </a:prstGeom>
          </p:spPr>
        </p:pic>
      </p:grpSp>
      <p:pic>
        <p:nvPicPr>
          <p:cNvPr id="18" name="Ảnh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866" y="4877524"/>
            <a:ext cx="7477125" cy="371475"/>
          </a:xfrm>
          <a:prstGeom prst="rect">
            <a:avLst/>
          </a:prstGeom>
        </p:spPr>
      </p:pic>
      <p:pic>
        <p:nvPicPr>
          <p:cNvPr id="19" name="Ảnh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568" y="5330426"/>
            <a:ext cx="4086225" cy="371475"/>
          </a:xfrm>
          <a:prstGeom prst="rect">
            <a:avLst/>
          </a:prstGeom>
        </p:spPr>
      </p:pic>
      <p:pic>
        <p:nvPicPr>
          <p:cNvPr id="20" name="Ảnh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866" y="5841943"/>
            <a:ext cx="2381250" cy="333375"/>
          </a:xfrm>
          <a:prstGeom prst="rect">
            <a:avLst/>
          </a:prstGeom>
        </p:spPr>
      </p:pic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Nhóm 8"/>
          <p:cNvGrpSpPr/>
          <p:nvPr/>
        </p:nvGrpSpPr>
        <p:grpSpPr>
          <a:xfrm>
            <a:off x="493670" y="548680"/>
            <a:ext cx="8062189" cy="1019547"/>
            <a:chOff x="493670" y="548680"/>
            <a:chExt cx="8062189" cy="1019547"/>
          </a:xfrm>
        </p:grpSpPr>
        <p:pic>
          <p:nvPicPr>
            <p:cNvPr id="2" name="Ảnh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670" y="548680"/>
              <a:ext cx="8062189" cy="676275"/>
            </a:xfrm>
            <a:prstGeom prst="rect">
              <a:avLst/>
            </a:prstGeom>
          </p:spPr>
        </p:pic>
        <p:pic>
          <p:nvPicPr>
            <p:cNvPr id="6" name="Ảnh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712" y="1196752"/>
              <a:ext cx="4591050" cy="371475"/>
            </a:xfrm>
            <a:prstGeom prst="rect">
              <a:avLst/>
            </a:prstGeom>
          </p:spPr>
        </p:pic>
      </p:grpSp>
      <p:pic>
        <p:nvPicPr>
          <p:cNvPr id="16" name="Ảnh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14" y="2054374"/>
            <a:ext cx="6677025" cy="323850"/>
          </a:xfrm>
          <a:prstGeom prst="rect">
            <a:avLst/>
          </a:prstGeom>
        </p:spPr>
      </p:pic>
      <p:pic>
        <p:nvPicPr>
          <p:cNvPr id="17" name="Ảnh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724" y="2851552"/>
            <a:ext cx="6734175" cy="304800"/>
          </a:xfrm>
          <a:prstGeom prst="rect">
            <a:avLst/>
          </a:prstGeom>
        </p:spPr>
      </p:pic>
      <p:pic>
        <p:nvPicPr>
          <p:cNvPr id="18" name="Ảnh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874" y="3538831"/>
            <a:ext cx="6677026" cy="304800"/>
          </a:xfrm>
          <a:prstGeom prst="rect">
            <a:avLst/>
          </a:prstGeom>
        </p:spPr>
      </p:pic>
      <p:pic>
        <p:nvPicPr>
          <p:cNvPr id="19" name="Ảnh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99" y="4097163"/>
            <a:ext cx="6400800" cy="819150"/>
          </a:xfrm>
          <a:prstGeom prst="rect">
            <a:avLst/>
          </a:prstGeom>
        </p:spPr>
      </p:pic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2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Nhóm 8"/>
          <p:cNvGrpSpPr/>
          <p:nvPr/>
        </p:nvGrpSpPr>
        <p:grpSpPr>
          <a:xfrm>
            <a:off x="493670" y="548680"/>
            <a:ext cx="8062189" cy="1019547"/>
            <a:chOff x="493670" y="548680"/>
            <a:chExt cx="8062189" cy="1019547"/>
          </a:xfrm>
        </p:grpSpPr>
        <p:pic>
          <p:nvPicPr>
            <p:cNvPr id="2" name="Ảnh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670" y="548680"/>
              <a:ext cx="8062189" cy="676275"/>
            </a:xfrm>
            <a:prstGeom prst="rect">
              <a:avLst/>
            </a:prstGeom>
          </p:spPr>
        </p:pic>
        <p:pic>
          <p:nvPicPr>
            <p:cNvPr id="6" name="Ảnh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712" y="1196752"/>
              <a:ext cx="4591050" cy="371475"/>
            </a:xfrm>
            <a:prstGeom prst="rect">
              <a:avLst/>
            </a:prstGeom>
          </p:spPr>
        </p:pic>
      </p:grpSp>
      <p:pic>
        <p:nvPicPr>
          <p:cNvPr id="23" name="Ảnh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89" y="3138965"/>
            <a:ext cx="6534150" cy="590550"/>
          </a:xfrm>
          <a:prstGeom prst="rect">
            <a:avLst/>
          </a:prstGeom>
        </p:spPr>
      </p:pic>
      <p:pic>
        <p:nvPicPr>
          <p:cNvPr id="24" name="Ảnh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106" y="3865564"/>
            <a:ext cx="6591300" cy="1143000"/>
          </a:xfrm>
          <a:prstGeom prst="rect">
            <a:avLst/>
          </a:prstGeom>
        </p:spPr>
      </p:pic>
      <p:pic>
        <p:nvPicPr>
          <p:cNvPr id="25" name="Ảnh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0564" y="5189447"/>
            <a:ext cx="6248400" cy="590550"/>
          </a:xfrm>
          <a:prstGeom prst="rect">
            <a:avLst/>
          </a:prstGeom>
        </p:spPr>
      </p:pic>
      <p:pic>
        <p:nvPicPr>
          <p:cNvPr id="26" name="Ảnh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531" y="1747020"/>
            <a:ext cx="6619875" cy="333375"/>
          </a:xfrm>
          <a:prstGeom prst="rect">
            <a:avLst/>
          </a:prstGeom>
        </p:spPr>
      </p:pic>
      <p:pic>
        <p:nvPicPr>
          <p:cNvPr id="27" name="Ảnh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421" y="2169427"/>
            <a:ext cx="6505575" cy="866775"/>
          </a:xfrm>
          <a:prstGeom prst="rect">
            <a:avLst/>
          </a:prstGeom>
        </p:spPr>
      </p:pic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9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Nhóm 8"/>
          <p:cNvGrpSpPr/>
          <p:nvPr/>
        </p:nvGrpSpPr>
        <p:grpSpPr>
          <a:xfrm>
            <a:off x="493670" y="548680"/>
            <a:ext cx="8062189" cy="1019547"/>
            <a:chOff x="493670" y="548680"/>
            <a:chExt cx="8062189" cy="1019547"/>
          </a:xfrm>
        </p:grpSpPr>
        <p:pic>
          <p:nvPicPr>
            <p:cNvPr id="2" name="Ảnh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670" y="548680"/>
              <a:ext cx="8062189" cy="676275"/>
            </a:xfrm>
            <a:prstGeom prst="rect">
              <a:avLst/>
            </a:prstGeom>
          </p:spPr>
        </p:pic>
        <p:pic>
          <p:nvPicPr>
            <p:cNvPr id="6" name="Ảnh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712" y="1196752"/>
              <a:ext cx="4591050" cy="371475"/>
            </a:xfrm>
            <a:prstGeom prst="rect">
              <a:avLst/>
            </a:prstGeom>
          </p:spPr>
        </p:pic>
      </p:grpSp>
      <p:pic>
        <p:nvPicPr>
          <p:cNvPr id="3" name="Ảnh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1711102"/>
            <a:ext cx="6743700" cy="323850"/>
          </a:xfrm>
          <a:prstGeom prst="rect">
            <a:avLst/>
          </a:prstGeom>
        </p:spPr>
      </p:pic>
      <p:pic>
        <p:nvPicPr>
          <p:cNvPr id="4" name="Ảnh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683" y="2348880"/>
            <a:ext cx="6524625" cy="1162050"/>
          </a:xfrm>
          <a:prstGeom prst="rect">
            <a:avLst/>
          </a:prstGeom>
        </p:spPr>
      </p:pic>
      <p:pic>
        <p:nvPicPr>
          <p:cNvPr id="5" name="Ảnh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683" y="3824858"/>
            <a:ext cx="6524625" cy="723900"/>
          </a:xfrm>
          <a:prstGeom prst="rect">
            <a:avLst/>
          </a:prstGeom>
        </p:spPr>
      </p:pic>
      <p:pic>
        <p:nvPicPr>
          <p:cNvPr id="7" name="Ảnh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733" y="4862686"/>
            <a:ext cx="6505575" cy="771525"/>
          </a:xfrm>
          <a:prstGeom prst="rect">
            <a:avLst/>
          </a:prstGeom>
        </p:spPr>
      </p:pic>
      <p:sp>
        <p:nvSpPr>
          <p:cNvPr id="10" name="Chỗ dành sẵn cho Số hiệu Bản chiếu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4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6908" y="1541741"/>
                <a:ext cx="8171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u="sng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Ví</a:t>
                </a:r>
                <a:r>
                  <a:rPr lang="en-US" sz="2800" b="1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u="sng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dụ</a:t>
                </a:r>
                <a:r>
                  <a:rPr lang="en-US" sz="2800" b="1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Tìm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công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đa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tối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tiểu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hàm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x,y,z,t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xyzt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 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yz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 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 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sz="2800" dirty="0"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08" y="1541741"/>
                <a:ext cx="8171555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567" t="-7051" b="-17308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76909" y="2888094"/>
                <a:ext cx="69704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B1: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Bảng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Kar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09" y="2888094"/>
                <a:ext cx="697049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837" t="-12791" b="-3139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334231"/>
                  </p:ext>
                </p:extLst>
              </p:nvPr>
            </p:nvGraphicFramePr>
            <p:xfrm>
              <a:off x="1835696" y="3573016"/>
              <a:ext cx="6144345" cy="246243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886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2886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2886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2886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2886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3477"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400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400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130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400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130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𝑧𝑡</m:t>
                                </m:r>
                              </m:oMath>
                            </m:oMathPara>
                          </a14:m>
                          <a:endParaRPr lang="en-US" sz="2400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130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2400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130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400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334231"/>
                  </p:ext>
                </p:extLst>
              </p:nvPr>
            </p:nvGraphicFramePr>
            <p:xfrm>
              <a:off x="1835696" y="3573016"/>
              <a:ext cx="6144345" cy="246243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8869"/>
                    <a:gridCol w="1228869"/>
                    <a:gridCol w="1228869"/>
                    <a:gridCol w="1228869"/>
                    <a:gridCol w="1228869"/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495" t="-1333" r="-300495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1493" t="-1333" r="-201990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00000" t="-1333" r="-100990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00000" t="-1333" r="-990" b="-460000"/>
                          </a:stretch>
                        </a:blipFill>
                      </a:tcPr>
                    </a:tc>
                  </a:tr>
                  <a:tr h="501309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95" t="-91566" r="-400495" b="-3156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smtClean="0"/>
                            <a:t>1</a:t>
                          </a:r>
                          <a:endParaRPr lang="en-US" sz="24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/>
                            <a:t>1</a:t>
                          </a:r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/>
                            <a:t>1</a:t>
                          </a:r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/>
                        </a:p>
                      </a:txBody>
                      <a:tcPr/>
                    </a:tc>
                  </a:tr>
                  <a:tr h="501309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95" t="-193902" r="-400495" b="-219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smtClean="0"/>
                            <a:t>1</a:t>
                          </a:r>
                          <a:endParaRPr lang="en-US" sz="24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/>
                            <a:t>1</a:t>
                          </a:r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smtClean="0"/>
                            <a:t>1</a:t>
                          </a:r>
                          <a:endParaRPr lang="en-US" sz="24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/>
                        </a:p>
                      </a:txBody>
                      <a:tcPr/>
                    </a:tc>
                  </a:tr>
                  <a:tr h="501309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95" t="-290361" r="-400495" b="-1168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smtClean="0"/>
                            <a:t>1</a:t>
                          </a:r>
                          <a:endParaRPr lang="en-US" sz="24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smtClean="0"/>
                            <a:t>1</a:t>
                          </a:r>
                          <a:endParaRPr lang="en-US" sz="24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/>
                        </a:p>
                      </a:txBody>
                      <a:tcPr/>
                    </a:tc>
                  </a:tr>
                  <a:tr h="501309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95" t="-395122" r="-400495" b="-182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smtClean="0"/>
                            <a:t>1</a:t>
                          </a:r>
                          <a:endParaRPr lang="en-US" sz="24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smtClean="0"/>
                            <a:t>1</a:t>
                          </a:r>
                          <a:endParaRPr lang="en-US" sz="24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7" name="Ảnh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09" y="734717"/>
            <a:ext cx="8062189" cy="676275"/>
          </a:xfrm>
          <a:prstGeom prst="rect">
            <a:avLst/>
          </a:prstGeom>
        </p:spPr>
      </p:pic>
      <p:sp>
        <p:nvSpPr>
          <p:cNvPr id="3" name="Chỗ dành sẵn cho Số hiệu Bản chiế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B00FAF-F5D1-4AD7-B459-98C6A1FAC39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8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4973663"/>
                  </p:ext>
                </p:extLst>
              </p:nvPr>
            </p:nvGraphicFramePr>
            <p:xfrm>
              <a:off x="1763687" y="1767180"/>
              <a:ext cx="5472610" cy="235560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45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945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7930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0973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9452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81391"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400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685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400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/>
                            <a:t>1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/>
                            <a:t>1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685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𝑧𝑡</m:t>
                                </m:r>
                              </m:oMath>
                            </m:oMathPara>
                          </a14:m>
                          <a:endParaRPr lang="en-US" sz="2400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685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2400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85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400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4973663"/>
                  </p:ext>
                </p:extLst>
              </p:nvPr>
            </p:nvGraphicFramePr>
            <p:xfrm>
              <a:off x="1763687" y="1767180"/>
              <a:ext cx="5472610" cy="235560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4522"/>
                    <a:gridCol w="1094522"/>
                    <a:gridCol w="979309"/>
                    <a:gridCol w="1209735"/>
                    <a:gridCol w="1094522"/>
                  </a:tblGrid>
                  <a:tr h="481391"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556" t="-1266" r="-300556" b="-4164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25625" t="-1266" r="-238125" b="-4164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61809" t="-1266" r="-91457" b="-4164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0000" t="-1266" r="-1111" b="-416456"/>
                          </a:stretch>
                        </a:blipFill>
                      </a:tcPr>
                    </a:tc>
                  </a:tr>
                  <a:tr h="468554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56" t="-103896" r="-400556" b="-3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smtClean="0"/>
                            <a:t>1</a:t>
                          </a:r>
                          <a:endParaRPr lang="en-US" sz="2400" b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smtClean="0"/>
                            <a:t>1</a:t>
                          </a:r>
                          <a:endParaRPr lang="en-US" sz="24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smtClean="0"/>
                            <a:t>1</a:t>
                          </a:r>
                          <a:endParaRPr lang="en-US" sz="2400" b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/>
                        </a:p>
                      </a:txBody>
                      <a:tcPr/>
                    </a:tc>
                  </a:tr>
                  <a:tr h="468554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56" t="-201282" r="-400556" b="-2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smtClean="0"/>
                            <a:t>1</a:t>
                          </a:r>
                          <a:endParaRPr lang="en-US" sz="24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/>
                            <a:t>1</a:t>
                          </a:r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smtClean="0"/>
                            <a:t>1</a:t>
                          </a:r>
                          <a:endParaRPr lang="en-US" sz="24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/>
                        </a:p>
                      </a:txBody>
                      <a:tcPr/>
                    </a:tc>
                  </a:tr>
                  <a:tr h="468554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56" t="-305195" r="-400556" b="-125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smtClean="0"/>
                            <a:t>1</a:t>
                          </a:r>
                          <a:endParaRPr lang="en-US" sz="24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/>
                            <a:t>1</a:t>
                          </a:r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/>
                        </a:p>
                      </a:txBody>
                      <a:tcPr/>
                    </a:tc>
                  </a:tr>
                  <a:tr h="468554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56" t="-405195" r="-400556" b="-25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smtClean="0"/>
                            <a:t>1</a:t>
                          </a:r>
                          <a:endParaRPr lang="en-US" sz="24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/>
                            <a:t>1</a:t>
                          </a:r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Rectangle 7"/>
          <p:cNvSpPr/>
          <p:nvPr/>
        </p:nvSpPr>
        <p:spPr>
          <a:xfrm>
            <a:off x="533399" y="4267200"/>
            <a:ext cx="803398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B3: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minh 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+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+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sz="26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yz</a:t>
            </a:r>
            <a:endParaRPr lang="en-US" sz="2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lowchart: Alternate Process 8"/>
          <p:cNvSpPr/>
          <p:nvPr/>
        </p:nvSpPr>
        <p:spPr>
          <a:xfrm>
            <a:off x="2915816" y="2314304"/>
            <a:ext cx="1944216" cy="1690760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Alternate Process 9"/>
          <p:cNvSpPr/>
          <p:nvPr/>
        </p:nvSpPr>
        <p:spPr>
          <a:xfrm>
            <a:off x="3995936" y="2311441"/>
            <a:ext cx="2016225" cy="848243"/>
          </a:xfrm>
          <a:prstGeom prst="flowChartAlternateProcess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F0"/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1007081"/>
            <a:ext cx="6172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B2: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f. </a:t>
            </a:r>
          </a:p>
        </p:txBody>
      </p:sp>
      <p:pic>
        <p:nvPicPr>
          <p:cNvPr id="13" name="Ảnh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00" y="276125"/>
            <a:ext cx="8062189" cy="676275"/>
          </a:xfrm>
          <a:prstGeom prst="rect">
            <a:avLst/>
          </a:prstGeom>
        </p:spPr>
      </p:pic>
      <p:sp>
        <p:nvSpPr>
          <p:cNvPr id="3" name="Chỗ dành sẵn cho Số hiệu Bản chiế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B00FAF-F5D1-4AD7-B459-98C6A1FAC39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9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2278" y="901867"/>
            <a:ext cx="6019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B4: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6748" y="3979111"/>
                <a:ext cx="7762733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thấy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tế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bào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chọn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ở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bước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đã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phủ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hết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bảng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Đây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phủ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tối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thiểu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duy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nhất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Kar(</a:t>
                </a:r>
                <a14:m>
                  <m:oMath xmlns:m="http://schemas.openxmlformats.org/officeDocument/2006/math">
                    <m:r>
                      <a:rPr lang="pt-BR" sz="26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x</a:t>
                </a:r>
                <a14:m>
                  <m:oMath xmlns:m="http://schemas.openxmlformats.org/officeDocument/2006/math">
                    <m:r>
                      <a:rPr lang="en-US" sz="26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yz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48" y="3979111"/>
                <a:ext cx="7762733" cy="892552"/>
              </a:xfrm>
              <a:prstGeom prst="rect">
                <a:avLst/>
              </a:prstGeom>
              <a:blipFill rotWithShape="0">
                <a:blip r:embed="rId2"/>
                <a:stretch>
                  <a:fillRect l="-1413" t="-6849" r="-1177" b="-16438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5505262"/>
                  </p:ext>
                </p:extLst>
              </p:nvPr>
            </p:nvGraphicFramePr>
            <p:xfrm>
              <a:off x="1763686" y="1564060"/>
              <a:ext cx="5328595" cy="2286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6571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6571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6571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6571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6571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28036"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400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400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400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03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400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/>
                            <a:t>1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/>
                            <a:t>1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03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𝑧𝑡</m:t>
                                </m:r>
                              </m:oMath>
                            </m:oMathPara>
                          </a14:m>
                          <a:endParaRPr lang="en-US" sz="2400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303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2400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303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400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5505262"/>
                  </p:ext>
                </p:extLst>
              </p:nvPr>
            </p:nvGraphicFramePr>
            <p:xfrm>
              <a:off x="1763686" y="1564060"/>
              <a:ext cx="5328595" cy="2286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65719"/>
                    <a:gridCol w="1065719"/>
                    <a:gridCol w="1065719"/>
                    <a:gridCol w="1065719"/>
                    <a:gridCol w="1065719"/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571" t="-1333" r="-301143" b="-4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571" t="-1333" r="-201143" b="-4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0571" t="-1333" r="-101143" b="-4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00571" t="-1333" r="-1143" b="-432000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71" t="-101333" r="-401143" b="-3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smtClean="0"/>
                            <a:t>1</a:t>
                          </a:r>
                          <a:endParaRPr lang="en-US" sz="2400" b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smtClean="0"/>
                            <a:t>1</a:t>
                          </a:r>
                          <a:endParaRPr lang="en-US" sz="24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smtClean="0"/>
                            <a:t>1</a:t>
                          </a:r>
                          <a:endParaRPr lang="en-US" sz="2400" b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71" t="-198684" r="-401143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smtClean="0"/>
                            <a:t>1</a:t>
                          </a:r>
                          <a:endParaRPr lang="en-US" sz="24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smtClean="0"/>
                            <a:t>1</a:t>
                          </a:r>
                          <a:endParaRPr lang="en-US" sz="24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smtClean="0"/>
                            <a:t>1</a:t>
                          </a:r>
                          <a:endParaRPr lang="en-US" sz="24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71" t="-302667" r="-401143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smtClean="0"/>
                            <a:t>1</a:t>
                          </a:r>
                          <a:endParaRPr lang="en-US" sz="24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/>
                            <a:t>1</a:t>
                          </a:r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71" t="-402667" r="-40114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smtClean="0"/>
                            <a:t>1</a:t>
                          </a:r>
                          <a:endParaRPr lang="en-US" sz="24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smtClean="0"/>
                            <a:t>1</a:t>
                          </a:r>
                          <a:endParaRPr lang="en-US" sz="2400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Flowchart: Alternate Process 7"/>
          <p:cNvSpPr/>
          <p:nvPr/>
        </p:nvSpPr>
        <p:spPr>
          <a:xfrm>
            <a:off x="2915817" y="2132856"/>
            <a:ext cx="1944216" cy="1640332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Alternate Process 8"/>
          <p:cNvSpPr/>
          <p:nvPr/>
        </p:nvSpPr>
        <p:spPr>
          <a:xfrm>
            <a:off x="3995936" y="2055984"/>
            <a:ext cx="1921768" cy="796952"/>
          </a:xfrm>
          <a:prstGeom prst="flowChartAlternateProcess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F0"/>
                </a:solidFill>
              </a:ln>
            </a:endParaRPr>
          </a:p>
        </p:txBody>
      </p:sp>
      <p:pic>
        <p:nvPicPr>
          <p:cNvPr id="13" name="Ảnh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93" y="171697"/>
            <a:ext cx="8062189" cy="676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5"/>
              <p:cNvSpPr txBox="1"/>
              <p:nvPr/>
            </p:nvSpPr>
            <p:spPr>
              <a:xfrm>
                <a:off x="756748" y="5188438"/>
                <a:ext cx="7762733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B5: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Ứng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với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phủ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tối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thiểu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duy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nhất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ở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bước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4 ta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duy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nhất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công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đa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tối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tiểu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f:  f = x</a:t>
                </a:r>
                <a14:m>
                  <m:oMath xmlns:m="http://schemas.openxmlformats.org/officeDocument/2006/math">
                    <m:r>
                      <a:rPr lang="en-US" sz="26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yz</a:t>
                </a:r>
              </a:p>
            </p:txBody>
          </p:sp>
        </mc:Choice>
        <mc:Fallback xmlns="">
          <p:sp>
            <p:nvSpPr>
              <p:cNvPr id="14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48" y="5188438"/>
                <a:ext cx="7762733" cy="892552"/>
              </a:xfrm>
              <a:prstGeom prst="rect">
                <a:avLst/>
              </a:prstGeom>
              <a:blipFill rotWithShape="0">
                <a:blip r:embed="rId5"/>
                <a:stretch>
                  <a:fillRect l="-1413" t="-6122" r="-863" b="-1632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hỗ dành sẵn cho Số hiệu Bản chiế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B00FAF-F5D1-4AD7-B459-98C6A1FAC39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0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2193" y="1700808"/>
                <a:ext cx="842493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u="sng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sz="2800" b="1" u="sng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í </m:t>
                    </m:r>
                    <m:r>
                      <m:rPr>
                        <m:nor/>
                      </m:rPr>
                      <a:rPr lang="en-US" sz="2800" b="1" u="sng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sz="2800" b="1" u="sng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ụ 2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Tìm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công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đa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tối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thiểu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endPara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𝑧𝑡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𝑥𝑦𝑧𝑡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93" y="1700808"/>
                <a:ext cx="8424936" cy="954107"/>
              </a:xfrm>
              <a:prstGeom prst="rect">
                <a:avLst/>
              </a:prstGeom>
              <a:blipFill rotWithShape="0">
                <a:blip r:embed="rId2"/>
                <a:stretch>
                  <a:fillRect t="-6369" b="-1656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Ảnh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6" y="764704"/>
            <a:ext cx="8062189" cy="676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6"/>
              <p:cNvSpPr txBox="1"/>
              <p:nvPr/>
            </p:nvSpPr>
            <p:spPr>
              <a:xfrm>
                <a:off x="507068" y="2806769"/>
                <a:ext cx="84249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B1: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Bảng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Kar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</a:t>
                </a:r>
              </a:p>
            </p:txBody>
          </p:sp>
        </mc:Choice>
        <mc:Fallback xmlns="">
          <p:sp>
            <p:nvSpPr>
              <p:cNvPr id="11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68" y="2806769"/>
                <a:ext cx="8424936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447" t="-11628" b="-3139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0285291"/>
                  </p:ext>
                </p:extLst>
              </p:nvPr>
            </p:nvGraphicFramePr>
            <p:xfrm>
              <a:off x="1666660" y="3789042"/>
              <a:ext cx="5569635" cy="21523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392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1392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1392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1392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11392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39862"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81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81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𝑧𝑡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81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281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0285291"/>
                  </p:ext>
                </p:extLst>
              </p:nvPr>
            </p:nvGraphicFramePr>
            <p:xfrm>
              <a:off x="1666660" y="3789042"/>
              <a:ext cx="5569635" cy="215239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3927"/>
                    <a:gridCol w="1113927"/>
                    <a:gridCol w="1113927"/>
                    <a:gridCol w="1113927"/>
                    <a:gridCol w="1113927"/>
                  </a:tblGrid>
                  <a:tr h="439862"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546" t="-1389" r="-301093" b="-3986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0546" t="-1389" r="-201093" b="-3986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00546" t="-1389" r="-101093" b="-3986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00546" t="-1389" r="-1093" b="-398611"/>
                          </a:stretch>
                        </a:blipFill>
                      </a:tcPr>
                    </a:tc>
                  </a:tr>
                  <a:tr h="428132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46" t="-102817" r="-401093" b="-3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/>
                            <a:t>1</a:t>
                          </a:r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/>
                            <a:t>1</a:t>
                          </a:r>
                          <a:endParaRPr lang="en-US" b="0"/>
                        </a:p>
                      </a:txBody>
                      <a:tcPr/>
                    </a:tc>
                  </a:tr>
                  <a:tr h="428132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46" t="-205714" r="-401093" b="-2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/>
                            <a:t>1</a:t>
                          </a:r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/>
                            <a:t>1</a:t>
                          </a:r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/>
                            <a:t>1</a:t>
                          </a:r>
                          <a:endParaRPr lang="en-US" b="0"/>
                        </a:p>
                      </a:txBody>
                      <a:tcPr/>
                    </a:tc>
                  </a:tr>
                  <a:tr h="428132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46" t="-301408" r="-401093" b="-1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</a:tr>
                  <a:tr h="428132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46" t="-407143" r="-401093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/>
                            <a:t>1</a:t>
                          </a:r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/>
                            <a:t>1</a:t>
                          </a:r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/>
                            <a:t>1</a:t>
                          </a:r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/>
                            <a:t>1</a:t>
                          </a:r>
                          <a:endParaRPr lang="en-US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Chỗ dành sẵn cho Số hiệu Bản chiế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B00FAF-F5D1-4AD7-B459-98C6A1FAC39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2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61033" y="1034243"/>
            <a:ext cx="389561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B2: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281469"/>
                  </p:ext>
                </p:extLst>
              </p:nvPr>
            </p:nvGraphicFramePr>
            <p:xfrm>
              <a:off x="1279199" y="1661455"/>
              <a:ext cx="6096000" cy="1864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424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959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𝑧𝑡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281469"/>
                  </p:ext>
                </p:extLst>
              </p:nvPr>
            </p:nvGraphicFramePr>
            <p:xfrm>
              <a:off x="1279199" y="1661455"/>
              <a:ext cx="6096000" cy="1864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9200"/>
                    <a:gridCol w="1219200"/>
                    <a:gridCol w="1142433"/>
                    <a:gridCol w="1295967"/>
                    <a:gridCol w="1219200"/>
                  </a:tblGrid>
                  <a:tr h="381000"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500" t="-1587" r="-301500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13298" t="-1587" r="-220745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76526" t="-1587" r="-94836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01000" t="-1587" r="-1000" b="-4111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0" t="-104918" r="-40150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/>
                            <a:t>1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/>
                            <a:t>1</a:t>
                          </a:r>
                          <a:endParaRPr lang="en-US" b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0" t="-204918" r="-4015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/>
                            <a:t>1</a:t>
                          </a:r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/>
                            <a:t>1</a:t>
                          </a:r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/>
                            <a:t>1</a:t>
                          </a:r>
                          <a:endParaRPr lang="en-US" b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0" t="-304918" r="-4015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0" t="-404918" r="-4015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/>
                            <a:t>1</a:t>
                          </a:r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/>
                            <a:t>1</a:t>
                          </a:r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/>
                            <a:t>1</a:t>
                          </a:r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/>
                            <a:t>1</a:t>
                          </a:r>
                          <a:endParaRPr lang="en-US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1" name="Right Bracket 10"/>
          <p:cNvSpPr/>
          <p:nvPr/>
        </p:nvSpPr>
        <p:spPr>
          <a:xfrm rot="10800000">
            <a:off x="6626707" y="2376588"/>
            <a:ext cx="936104" cy="434093"/>
          </a:xfrm>
          <a:prstGeom prst="rightBracket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Alternate Process 11"/>
          <p:cNvSpPr/>
          <p:nvPr/>
        </p:nvSpPr>
        <p:spPr>
          <a:xfrm>
            <a:off x="6527098" y="2072447"/>
            <a:ext cx="465205" cy="695523"/>
          </a:xfrm>
          <a:prstGeom prst="flowChartAlternateProcess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ket 12"/>
          <p:cNvSpPr/>
          <p:nvPr/>
        </p:nvSpPr>
        <p:spPr>
          <a:xfrm rot="16200000">
            <a:off x="5917851" y="2495033"/>
            <a:ext cx="448816" cy="1905000"/>
          </a:xfrm>
          <a:prstGeom prst="rightBracket">
            <a:avLst/>
          </a:prstGeom>
          <a:ln w="444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Alternate Process 13"/>
          <p:cNvSpPr/>
          <p:nvPr/>
        </p:nvSpPr>
        <p:spPr>
          <a:xfrm>
            <a:off x="2640423" y="2378984"/>
            <a:ext cx="2032248" cy="432048"/>
          </a:xfrm>
          <a:prstGeom prst="flowChartAlternateProcess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Alternate Process 14"/>
          <p:cNvSpPr/>
          <p:nvPr/>
        </p:nvSpPr>
        <p:spPr>
          <a:xfrm>
            <a:off x="2640423" y="3151529"/>
            <a:ext cx="4680520" cy="357582"/>
          </a:xfrm>
          <a:prstGeom prst="flowChartAlternateProcess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ket 15"/>
          <p:cNvSpPr/>
          <p:nvPr/>
        </p:nvSpPr>
        <p:spPr>
          <a:xfrm>
            <a:off x="2278347" y="2359853"/>
            <a:ext cx="941516" cy="450828"/>
          </a:xfrm>
          <a:prstGeom prst="rightBracket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   </a:t>
            </a:r>
          </a:p>
        </p:txBody>
      </p:sp>
      <p:sp>
        <p:nvSpPr>
          <p:cNvPr id="17" name="Right Bracket 16"/>
          <p:cNvSpPr/>
          <p:nvPr/>
        </p:nvSpPr>
        <p:spPr>
          <a:xfrm rot="5400000">
            <a:off x="5927257" y="1152252"/>
            <a:ext cx="430003" cy="1928884"/>
          </a:xfrm>
          <a:prstGeom prst="rightBracket">
            <a:avLst/>
          </a:prstGeom>
          <a:ln w="444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Ảnh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76" y="288278"/>
            <a:ext cx="8062189" cy="676275"/>
          </a:xfrm>
          <a:prstGeom prst="rect">
            <a:avLst/>
          </a:prstGeom>
        </p:spPr>
      </p:pic>
      <p:sp>
        <p:nvSpPr>
          <p:cNvPr id="3" name="Chỗ dành sẵn cho Số hiệu Bản chiế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B00FAF-F5D1-4AD7-B459-98C6A1FAC39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8"/>
              <p:cNvSpPr txBox="1"/>
              <p:nvPr/>
            </p:nvSpPr>
            <p:spPr>
              <a:xfrm>
                <a:off x="1475656" y="3733800"/>
                <a:ext cx="6696744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Tế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bào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lớn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thứ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sz="26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Tbào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lớn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thứ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sz="2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  <a:p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Tế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bào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lớn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thứ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6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zt</a:t>
                </a:r>
                <a:endParaRPr lang="en-US" sz="2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Tế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bào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lớn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thú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4:</a:t>
                </a:r>
                <a:r>
                  <a:rPr lang="en-US" sz="26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xzt</a:t>
                </a:r>
                <a:endParaRPr lang="en-US" sz="26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Tế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bào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lớn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thứ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5: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sz="2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US" sz="26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3733800"/>
                <a:ext cx="6696744" cy="2092881"/>
              </a:xfrm>
              <a:prstGeom prst="rect">
                <a:avLst/>
              </a:prstGeom>
              <a:blipFill rotWithShape="0">
                <a:blip r:embed="rId5"/>
                <a:stretch>
                  <a:fillRect l="-1638" t="-2915" b="-6414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97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165103"/>
                  </p:ext>
                </p:extLst>
              </p:nvPr>
            </p:nvGraphicFramePr>
            <p:xfrm>
              <a:off x="1114532" y="2278751"/>
              <a:ext cx="6096000" cy="1864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1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𝑧𝑡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1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165103"/>
                  </p:ext>
                </p:extLst>
              </p:nvPr>
            </p:nvGraphicFramePr>
            <p:xfrm>
              <a:off x="1114532" y="2278751"/>
              <a:ext cx="6096000" cy="1864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00" t="-1587" r="-301500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9502" t="-1587" r="-200000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000" t="-1587" r="-101000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1000" t="-1587" r="-1000" b="-4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104918" r="-40150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1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204918" r="-4015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1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304918" r="-4015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" t="-404918" r="-4015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ight Bracket 8"/>
          <p:cNvSpPr/>
          <p:nvPr/>
        </p:nvSpPr>
        <p:spPr>
          <a:xfrm rot="16200000">
            <a:off x="5878128" y="3147452"/>
            <a:ext cx="448816" cy="1905000"/>
          </a:xfrm>
          <a:prstGeom prst="rightBracket">
            <a:avLst/>
          </a:prstGeom>
          <a:ln w="444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Alternate Process 9"/>
          <p:cNvSpPr/>
          <p:nvPr/>
        </p:nvSpPr>
        <p:spPr>
          <a:xfrm>
            <a:off x="2449758" y="2994907"/>
            <a:ext cx="2032248" cy="432048"/>
          </a:xfrm>
          <a:prstGeom prst="flowChartAlternateProcess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Alternate Process 10"/>
          <p:cNvSpPr/>
          <p:nvPr/>
        </p:nvSpPr>
        <p:spPr>
          <a:xfrm>
            <a:off x="2446410" y="3781191"/>
            <a:ext cx="4680520" cy="357582"/>
          </a:xfrm>
          <a:prstGeom prst="flowChartAlternateProcess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ket 11"/>
          <p:cNvSpPr/>
          <p:nvPr/>
        </p:nvSpPr>
        <p:spPr>
          <a:xfrm rot="5400000">
            <a:off x="5840375" y="1807909"/>
            <a:ext cx="430003" cy="1928884"/>
          </a:xfrm>
          <a:prstGeom prst="rightBracket">
            <a:avLst/>
          </a:prstGeom>
          <a:ln w="444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72009" y="1415226"/>
            <a:ext cx="7086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B3: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Ảnh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522485"/>
            <a:ext cx="8062189" cy="676275"/>
          </a:xfrm>
          <a:prstGeom prst="rect">
            <a:avLst/>
          </a:prstGeom>
        </p:spPr>
      </p:pic>
      <p:grpSp>
        <p:nvGrpSpPr>
          <p:cNvPr id="3" name="Nhóm 2"/>
          <p:cNvGrpSpPr/>
          <p:nvPr/>
        </p:nvGrpSpPr>
        <p:grpSpPr>
          <a:xfrm>
            <a:off x="755576" y="4505609"/>
            <a:ext cx="7992888" cy="1692771"/>
            <a:chOff x="755576" y="4505609"/>
            <a:chExt cx="7992888" cy="1692771"/>
          </a:xfrm>
        </p:grpSpPr>
        <p:sp>
          <p:nvSpPr>
            <p:cNvPr id="14" name="TextBox 13"/>
            <p:cNvSpPr txBox="1"/>
            <p:nvPr/>
          </p:nvSpPr>
          <p:spPr>
            <a:xfrm>
              <a:off x="755576" y="4505609"/>
              <a:ext cx="7992888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Từ</a:t>
              </a:r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ô </a:t>
              </a:r>
              <a:r>
                <a:rPr lang="en-US" sz="2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chỉ</a:t>
              </a:r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nằm</a:t>
              </a:r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 </a:t>
              </a:r>
              <a:r>
                <a:rPr lang="en-US" sz="2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tế</a:t>
              </a:r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bào</a:t>
              </a:r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lớn</a:t>
              </a:r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(minh </a:t>
              </a:r>
              <a:r>
                <a:rPr lang="en-US" sz="26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họa</a:t>
              </a:r>
              <a:r>
                <a:rPr lang="en-US" sz="2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2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ô </a:t>
              </a:r>
              <a:r>
                <a:rPr lang="en-US" sz="26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màu</a:t>
              </a:r>
              <a:r>
                <a:rPr lang="en-US" sz="2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vàng</a:t>
              </a:r>
              <a:r>
                <a:rPr lang="en-US" sz="2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ta </a:t>
              </a:r>
              <a:r>
                <a:rPr lang="en-US" sz="2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các</a:t>
              </a:r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en-US" sz="2600" dirty="0" err="1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tế</a:t>
              </a:r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en-US" sz="2600" dirty="0" err="1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bào</a:t>
              </a:r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en-US" sz="2600" dirty="0" err="1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lớn</a:t>
              </a:r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en-US" sz="2600" dirty="0" err="1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nhất</a:t>
              </a:r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en-US" sz="2600" dirty="0" err="1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thiết</a:t>
              </a:r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en-US" sz="2600" dirty="0" err="1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phải</a:t>
              </a:r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en-US" sz="2600" dirty="0" err="1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chọn</a:t>
              </a:r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en-US" sz="2600" dirty="0" err="1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là</a:t>
              </a:r>
              <a:r>
                <a: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</a:p>
            <a:p>
              <a:pPr algn="ctr"/>
              <a:endPara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r>
                <a:rPr lang="en-US" sz="2600" dirty="0">
                  <a:sym typeface="Wingdings" panose="05000000000000000000" pitchFamily="2" charset="2"/>
                </a:rPr>
                <a:t>	</a:t>
              </a:r>
            </a:p>
          </p:txBody>
        </p:sp>
        <p:pic>
          <p:nvPicPr>
            <p:cNvPr id="2" name="Ảnh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4658" y="5464307"/>
              <a:ext cx="1935905" cy="381660"/>
            </a:xfrm>
            <a:prstGeom prst="rect">
              <a:avLst/>
            </a:prstGeom>
          </p:spPr>
        </p:pic>
      </p:grpSp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B00FAF-F5D1-4AD7-B459-98C6A1FAC39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31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̉nh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20688"/>
            <a:ext cx="7115175" cy="571500"/>
          </a:xfrm>
          <a:prstGeom prst="rect">
            <a:avLst/>
          </a:prstGeom>
        </p:spPr>
      </p:pic>
      <p:grpSp>
        <p:nvGrpSpPr>
          <p:cNvPr id="5" name="Nhóm 4"/>
          <p:cNvGrpSpPr/>
          <p:nvPr/>
        </p:nvGrpSpPr>
        <p:grpSpPr>
          <a:xfrm>
            <a:off x="595819" y="1250673"/>
            <a:ext cx="4678346" cy="497191"/>
            <a:chOff x="533189" y="1300777"/>
            <a:chExt cx="4678346" cy="497191"/>
          </a:xfrm>
        </p:grpSpPr>
        <p:pic>
          <p:nvPicPr>
            <p:cNvPr id="2" name="Ảnh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189" y="1340768"/>
              <a:ext cx="2771775" cy="457200"/>
            </a:xfrm>
            <a:prstGeom prst="rect">
              <a:avLst/>
            </a:prstGeom>
          </p:spPr>
        </p:pic>
        <p:pic>
          <p:nvPicPr>
            <p:cNvPr id="4" name="Ảnh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9327" y="1300777"/>
              <a:ext cx="1872208" cy="497191"/>
            </a:xfrm>
            <a:prstGeom prst="rect">
              <a:avLst/>
            </a:prstGeom>
          </p:spPr>
        </p:pic>
      </p:grpSp>
      <p:grpSp>
        <p:nvGrpSpPr>
          <p:cNvPr id="28" name="Nhóm 27"/>
          <p:cNvGrpSpPr/>
          <p:nvPr/>
        </p:nvGrpSpPr>
        <p:grpSpPr>
          <a:xfrm>
            <a:off x="545715" y="1782393"/>
            <a:ext cx="8090435" cy="1971395"/>
            <a:chOff x="545715" y="1782393"/>
            <a:chExt cx="8090435" cy="1971395"/>
          </a:xfrm>
        </p:grpSpPr>
        <p:grpSp>
          <p:nvGrpSpPr>
            <p:cNvPr id="17" name="Nhóm 16"/>
            <p:cNvGrpSpPr/>
            <p:nvPr/>
          </p:nvGrpSpPr>
          <p:grpSpPr>
            <a:xfrm>
              <a:off x="545715" y="1782393"/>
              <a:ext cx="8090435" cy="755899"/>
              <a:chOff x="545715" y="1782393"/>
              <a:chExt cx="8090435" cy="755899"/>
            </a:xfrm>
          </p:grpSpPr>
          <p:grpSp>
            <p:nvGrpSpPr>
              <p:cNvPr id="12" name="Nhóm 11"/>
              <p:cNvGrpSpPr/>
              <p:nvPr/>
            </p:nvGrpSpPr>
            <p:grpSpPr>
              <a:xfrm>
                <a:off x="545715" y="1782393"/>
                <a:ext cx="8090435" cy="395644"/>
                <a:chOff x="545715" y="1782393"/>
                <a:chExt cx="8090435" cy="395644"/>
              </a:xfrm>
            </p:grpSpPr>
            <p:pic>
              <p:nvPicPr>
                <p:cNvPr id="6" name="Ảnh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5715" y="1818798"/>
                  <a:ext cx="5708441" cy="359239"/>
                </a:xfrm>
                <a:prstGeom prst="rect">
                  <a:avLst/>
                </a:prstGeom>
              </p:spPr>
            </p:pic>
            <p:pic>
              <p:nvPicPr>
                <p:cNvPr id="11" name="Ảnh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54156" y="1782393"/>
                  <a:ext cx="2381994" cy="395644"/>
                </a:xfrm>
                <a:prstGeom prst="rect">
                  <a:avLst/>
                </a:prstGeom>
              </p:spPr>
            </p:pic>
          </p:grpSp>
          <p:pic>
            <p:nvPicPr>
              <p:cNvPr id="14" name="Ảnh 1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5819" y="2214442"/>
                <a:ext cx="1495425" cy="323850"/>
              </a:xfrm>
              <a:prstGeom prst="rect">
                <a:avLst/>
              </a:prstGeom>
            </p:spPr>
          </p:pic>
          <p:pic>
            <p:nvPicPr>
              <p:cNvPr id="16" name="Ảnh 1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91244" y="2201916"/>
                <a:ext cx="1543050" cy="323850"/>
              </a:xfrm>
              <a:prstGeom prst="rect">
                <a:avLst/>
              </a:prstGeom>
            </p:spPr>
          </p:pic>
        </p:grpSp>
        <p:grpSp>
          <p:nvGrpSpPr>
            <p:cNvPr id="20" name="Nhóm 19"/>
            <p:cNvGrpSpPr/>
            <p:nvPr/>
          </p:nvGrpSpPr>
          <p:grpSpPr>
            <a:xfrm>
              <a:off x="991106" y="2820338"/>
              <a:ext cx="5001816" cy="933450"/>
              <a:chOff x="991106" y="2820338"/>
              <a:chExt cx="5001816" cy="933450"/>
            </a:xfrm>
          </p:grpSpPr>
          <p:pic>
            <p:nvPicPr>
              <p:cNvPr id="18" name="Ảnh 1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1106" y="2820338"/>
                <a:ext cx="2200275" cy="923925"/>
              </a:xfrm>
              <a:prstGeom prst="rect">
                <a:avLst/>
              </a:prstGeom>
            </p:spPr>
          </p:pic>
          <p:pic>
            <p:nvPicPr>
              <p:cNvPr id="19" name="Ảnh 1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68872" y="2820338"/>
                <a:ext cx="1924050" cy="933450"/>
              </a:xfrm>
              <a:prstGeom prst="rect">
                <a:avLst/>
              </a:prstGeom>
            </p:spPr>
          </p:pic>
        </p:grpSp>
      </p:grpSp>
      <p:grpSp>
        <p:nvGrpSpPr>
          <p:cNvPr id="29" name="Nhóm 28"/>
          <p:cNvGrpSpPr/>
          <p:nvPr/>
        </p:nvGrpSpPr>
        <p:grpSpPr>
          <a:xfrm>
            <a:off x="595818" y="3778656"/>
            <a:ext cx="7432565" cy="1566226"/>
            <a:chOff x="595818" y="3778656"/>
            <a:chExt cx="7432565" cy="1566226"/>
          </a:xfrm>
        </p:grpSpPr>
        <p:pic>
          <p:nvPicPr>
            <p:cNvPr id="30" name="Ảnh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5818" y="3778656"/>
              <a:ext cx="7432565" cy="514440"/>
            </a:xfrm>
            <a:prstGeom prst="rect">
              <a:avLst/>
            </a:prstGeom>
          </p:spPr>
        </p:pic>
        <p:pic>
          <p:nvPicPr>
            <p:cNvPr id="31" name="Ảnh 3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1106" y="4437112"/>
              <a:ext cx="1656184" cy="907770"/>
            </a:xfrm>
            <a:prstGeom prst="rect">
              <a:avLst/>
            </a:prstGeom>
          </p:spPr>
        </p:pic>
      </p:grpSp>
      <p:pic>
        <p:nvPicPr>
          <p:cNvPr id="32" name="Ảnh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818" y="5378796"/>
            <a:ext cx="3038476" cy="426468"/>
          </a:xfrm>
          <a:prstGeom prst="rect">
            <a:avLst/>
          </a:prstGeom>
        </p:spPr>
      </p:pic>
      <p:sp>
        <p:nvSpPr>
          <p:cNvPr id="8" name="Chỗ dành sẵn cho Số hiệu Bản chiế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6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11560" y="1044010"/>
            <a:ext cx="7293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B4: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2433" y="3762025"/>
                <a:ext cx="799963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tế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bào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lớn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𝑧𝑡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xzt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chưa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phủ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hết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Kar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(f).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thấy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còn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một</a:t>
                </a:r>
                <a:r>
                  <a:rPr 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ô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chưa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phủ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ô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đó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nằm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ở 1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tế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bào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lớn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33" y="3762025"/>
                <a:ext cx="7999636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1220" t="-4061" b="-1066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1363907" y="1701670"/>
              <a:ext cx="6096000" cy="1864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𝑧𝑡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b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1258439"/>
                  </p:ext>
                </p:extLst>
              </p:nvPr>
            </p:nvGraphicFramePr>
            <p:xfrm>
              <a:off x="1363907" y="1701670"/>
              <a:ext cx="6096000" cy="1864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9200"/>
                    <a:gridCol w="1219200"/>
                    <a:gridCol w="1219200"/>
                    <a:gridCol w="1219200"/>
                    <a:gridCol w="1219200"/>
                  </a:tblGrid>
                  <a:tr h="381000"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500" t="-1587" r="-301500" b="-4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99502" t="-1587" r="-200000" b="-4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01000" t="-1587" r="-101000" b="-4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01000" t="-1587" r="-1000" b="-40952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00" t="-106667" r="-401500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/>
                            <a:t>1</a:t>
                          </a:r>
                          <a:endParaRPr lang="en-US" b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/>
                            <a:t>1</a:t>
                          </a:r>
                          <a:endParaRPr lang="en-US" b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00" t="-203279" r="-4015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/>
                            <a:t>1</a:t>
                          </a:r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/>
                            <a:t>1</a:t>
                          </a:r>
                          <a:endParaRPr lang="en-US" b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/>
                            <a:t>1</a:t>
                          </a:r>
                          <a:endParaRPr lang="en-US" b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00" t="-303279" r="-4015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00" t="-403279" r="-4015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/>
                            <a:t>1</a:t>
                          </a:r>
                          <a:endParaRPr lang="en-US" b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/>
                            <a:t>1</a:t>
                          </a:r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smtClean="0"/>
                            <a:t>1</a:t>
                          </a:r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/>
                            <a:t>1</a:t>
                          </a:r>
                          <a:endParaRPr lang="en-US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Flowchart: Alternate Process 6"/>
          <p:cNvSpPr/>
          <p:nvPr/>
        </p:nvSpPr>
        <p:spPr>
          <a:xfrm>
            <a:off x="2725131" y="2419066"/>
            <a:ext cx="2032248" cy="362497"/>
          </a:xfrm>
          <a:prstGeom prst="flowChartAlternateProcess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Alternate Process 11"/>
          <p:cNvSpPr/>
          <p:nvPr/>
        </p:nvSpPr>
        <p:spPr>
          <a:xfrm>
            <a:off x="2715487" y="3201872"/>
            <a:ext cx="4680520" cy="357582"/>
          </a:xfrm>
          <a:prstGeom prst="flowChartAlternateProcess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ket 12"/>
          <p:cNvSpPr/>
          <p:nvPr/>
        </p:nvSpPr>
        <p:spPr>
          <a:xfrm rot="5400000">
            <a:off x="6046410" y="1197725"/>
            <a:ext cx="430003" cy="1928884"/>
          </a:xfrm>
          <a:prstGeom prst="rightBracket">
            <a:avLst/>
          </a:prstGeom>
          <a:ln w="444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Alternate Process 14"/>
          <p:cNvSpPr/>
          <p:nvPr/>
        </p:nvSpPr>
        <p:spPr>
          <a:xfrm>
            <a:off x="6645046" y="2095790"/>
            <a:ext cx="465205" cy="695523"/>
          </a:xfrm>
          <a:prstGeom prst="flowChartAlternateProcess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ket 12"/>
          <p:cNvSpPr/>
          <p:nvPr/>
        </p:nvSpPr>
        <p:spPr>
          <a:xfrm rot="16200000">
            <a:off x="6142279" y="2542758"/>
            <a:ext cx="448816" cy="1905000"/>
          </a:xfrm>
          <a:prstGeom prst="rightBracket">
            <a:avLst/>
          </a:prstGeom>
          <a:ln w="444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Ảnh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53511"/>
            <a:ext cx="8062189" cy="676275"/>
          </a:xfrm>
          <a:prstGeom prst="rect">
            <a:avLst/>
          </a:prstGeom>
        </p:spPr>
      </p:pic>
      <p:sp>
        <p:nvSpPr>
          <p:cNvPr id="3" name="Chỗ dành sẵn cho Số hiệu Bản chiế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B00FAF-F5D1-4AD7-B459-98C6A1FAC39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19" name="Right Bracket 13"/>
          <p:cNvSpPr/>
          <p:nvPr/>
        </p:nvSpPr>
        <p:spPr>
          <a:xfrm rot="10800000">
            <a:off x="6757802" y="2405615"/>
            <a:ext cx="936104" cy="434093"/>
          </a:xfrm>
          <a:prstGeom prst="rightBracket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ket 15"/>
          <p:cNvSpPr/>
          <p:nvPr/>
        </p:nvSpPr>
        <p:spPr>
          <a:xfrm>
            <a:off x="2411760" y="2408436"/>
            <a:ext cx="941516" cy="450828"/>
          </a:xfrm>
          <a:prstGeom prst="rightBracket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10"/>
              <p:cNvSpPr/>
              <p:nvPr/>
            </p:nvSpPr>
            <p:spPr>
              <a:xfrm>
                <a:off x="712433" y="4975093"/>
                <a:ext cx="830832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cách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chọn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Cách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chọn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thứ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𝑧𝑡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xzt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008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Cách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chọn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thứ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𝑧𝑡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xzt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zt</a:t>
                </a:r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33" y="4975093"/>
                <a:ext cx="8308321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1174" t="-4061" b="-1066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624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 animBg="1"/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27584" y="1628800"/>
                <a:ext cx="7776864" cy="3577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B5: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Xác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công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đa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cực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tiểu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</a:p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thấy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công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đơn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giản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như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nhau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nên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công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đa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tối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thiểu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hàm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𝑧𝑡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xzt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  <a:p>
                <a:pPr algn="ctr"/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𝑧𝑡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xzt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zt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628800"/>
                <a:ext cx="7776864" cy="3577518"/>
              </a:xfrm>
              <a:prstGeom prst="rect">
                <a:avLst/>
              </a:prstGeom>
              <a:blipFill rotWithShape="0">
                <a:blip r:embed="rId2"/>
                <a:stretch>
                  <a:fillRect l="-1647" t="-1704" b="-272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̉nh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542925"/>
            <a:ext cx="8062189" cy="676275"/>
          </a:xfrm>
          <a:prstGeom prst="rect">
            <a:avLst/>
          </a:prstGeom>
        </p:spPr>
      </p:pic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B00FAF-F5D1-4AD7-B459-98C6A1FAC39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5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vi-VN" altLang="vi-VN">
              <a:latin typeface="Times New Roman" panose="02020603050405020304" pitchFamily="18" charset="0"/>
            </a:endParaRPr>
          </a:p>
        </p:txBody>
      </p:sp>
      <p:sp>
        <p:nvSpPr>
          <p:cNvPr id="9318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vi-VN" altLang="vi-VN">
              <a:latin typeface="Times New Roman" panose="02020603050405020304" pitchFamily="18" charset="0"/>
            </a:endParaRPr>
          </a:p>
        </p:txBody>
      </p:sp>
      <p:sp>
        <p:nvSpPr>
          <p:cNvPr id="93188" name="Slide Number Placeholder 11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vi-VN" altLang="vi-VN" sz="1400">
              <a:latin typeface="Times New Roman" panose="02020603050405020304" pitchFamily="18" charset="0"/>
            </a:endParaRPr>
          </a:p>
        </p:txBody>
      </p:sp>
      <p:sp>
        <p:nvSpPr>
          <p:cNvPr id="93189" name="Rectangle 2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vi-VN" altLang="vi-VN" sz="4400">
              <a:latin typeface="Times New Roman" panose="02020603050405020304" pitchFamily="18" charset="0"/>
            </a:endParaRPr>
          </a:p>
        </p:txBody>
      </p:sp>
      <p:sp>
        <p:nvSpPr>
          <p:cNvPr id="93190" name="Slide Number Placeholder 1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8490E1-49F4-45FE-9DC2-38E7F6AA4742}" type="slidenum">
              <a:rPr lang="en-US" altLang="vi-VN" sz="1400" smtClean="0">
                <a:latin typeface="Verdana" panose="020B0604030504040204" pitchFamily="34" charset="0"/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vi-VN" sz="1400">
              <a:latin typeface="Verdana" panose="020B0604030504040204" pitchFamily="34" charset="0"/>
            </a:endParaRPr>
          </a:p>
        </p:txBody>
      </p:sp>
      <p:sp>
        <p:nvSpPr>
          <p:cNvPr id="93191" name="Rectangle 2"/>
          <p:cNvSpPr txBox="1">
            <a:spLocks noChangeArrowheads="1"/>
          </p:cNvSpPr>
          <p:nvPr/>
        </p:nvSpPr>
        <p:spPr bwMode="auto">
          <a:xfrm>
            <a:off x="395536" y="298884"/>
            <a:ext cx="3384376" cy="508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vi-V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altLang="vi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altLang="vi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altLang="vi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endParaRPr lang="en-US" altLang="vi-VN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200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r>
              <a:rPr kumimoji="0" lang="vi-VN" altLang="vi-V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Ảnh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29" y="3292473"/>
            <a:ext cx="2847975" cy="2695575"/>
          </a:xfrm>
          <a:prstGeom prst="rect">
            <a:avLst/>
          </a:prstGeom>
        </p:spPr>
      </p:pic>
      <p:pic>
        <p:nvPicPr>
          <p:cNvPr id="3" name="Ảnh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402" y="4772100"/>
            <a:ext cx="202489" cy="151868"/>
          </a:xfrm>
          <a:prstGeom prst="rect">
            <a:avLst/>
          </a:prstGeom>
        </p:spPr>
      </p:pic>
      <p:grpSp>
        <p:nvGrpSpPr>
          <p:cNvPr id="10" name="Nhóm 9"/>
          <p:cNvGrpSpPr/>
          <p:nvPr/>
        </p:nvGrpSpPr>
        <p:grpSpPr>
          <a:xfrm>
            <a:off x="1979712" y="4352595"/>
            <a:ext cx="704971" cy="164377"/>
            <a:chOff x="1979712" y="4352595"/>
            <a:chExt cx="704971" cy="164377"/>
          </a:xfrm>
        </p:grpSpPr>
        <p:pic>
          <p:nvPicPr>
            <p:cNvPr id="15" name="Ảnh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712" y="4365104"/>
              <a:ext cx="202489" cy="151868"/>
            </a:xfrm>
            <a:prstGeom prst="rect">
              <a:avLst/>
            </a:prstGeom>
          </p:spPr>
        </p:pic>
        <p:pic>
          <p:nvPicPr>
            <p:cNvPr id="16" name="Ảnh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2194" y="4352595"/>
              <a:ext cx="202489" cy="151868"/>
            </a:xfrm>
            <a:prstGeom prst="rect">
              <a:avLst/>
            </a:prstGeom>
          </p:spPr>
        </p:pic>
      </p:grpSp>
      <p:pic>
        <p:nvPicPr>
          <p:cNvPr id="22" name="Ảnh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5291830"/>
            <a:ext cx="202489" cy="151868"/>
          </a:xfrm>
          <a:prstGeom prst="rect">
            <a:avLst/>
          </a:prstGeom>
        </p:spPr>
      </p:pic>
      <p:grpSp>
        <p:nvGrpSpPr>
          <p:cNvPr id="11" name="Nhóm 10"/>
          <p:cNvGrpSpPr/>
          <p:nvPr/>
        </p:nvGrpSpPr>
        <p:grpSpPr>
          <a:xfrm>
            <a:off x="1396343" y="4352595"/>
            <a:ext cx="1721961" cy="164377"/>
            <a:chOff x="1396343" y="4352595"/>
            <a:chExt cx="1721961" cy="164377"/>
          </a:xfrm>
        </p:grpSpPr>
        <p:pic>
          <p:nvPicPr>
            <p:cNvPr id="23" name="Ảnh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6343" y="4365104"/>
              <a:ext cx="202489" cy="151868"/>
            </a:xfrm>
            <a:prstGeom prst="rect">
              <a:avLst/>
            </a:prstGeom>
          </p:spPr>
        </p:pic>
        <p:pic>
          <p:nvPicPr>
            <p:cNvPr id="24" name="Ảnh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5815" y="4352595"/>
              <a:ext cx="202489" cy="151868"/>
            </a:xfrm>
            <a:prstGeom prst="rect">
              <a:avLst/>
            </a:prstGeom>
          </p:spPr>
        </p:pic>
      </p:grpSp>
      <p:pic>
        <p:nvPicPr>
          <p:cNvPr id="26" name="Ảnh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063" y="3839934"/>
            <a:ext cx="202489" cy="151868"/>
          </a:xfrm>
          <a:prstGeom prst="rect">
            <a:avLst/>
          </a:prstGeom>
        </p:spPr>
      </p:pic>
      <p:grpSp>
        <p:nvGrpSpPr>
          <p:cNvPr id="13" name="Nhóm 12"/>
          <p:cNvGrpSpPr/>
          <p:nvPr/>
        </p:nvGrpSpPr>
        <p:grpSpPr>
          <a:xfrm>
            <a:off x="1396343" y="5267556"/>
            <a:ext cx="759736" cy="154859"/>
            <a:chOff x="1396343" y="5267556"/>
            <a:chExt cx="759736" cy="154859"/>
          </a:xfrm>
        </p:grpSpPr>
        <p:pic>
          <p:nvPicPr>
            <p:cNvPr id="27" name="Ảnh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6343" y="5270547"/>
              <a:ext cx="202489" cy="151868"/>
            </a:xfrm>
            <a:prstGeom prst="rect">
              <a:avLst/>
            </a:prstGeom>
          </p:spPr>
        </p:pic>
        <p:pic>
          <p:nvPicPr>
            <p:cNvPr id="29" name="Ảnh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3590" y="5267556"/>
              <a:ext cx="202489" cy="151868"/>
            </a:xfrm>
            <a:prstGeom prst="rect">
              <a:avLst/>
            </a:prstGeom>
          </p:spPr>
        </p:pic>
      </p:grpSp>
      <p:pic>
        <p:nvPicPr>
          <p:cNvPr id="14" name="Ảnh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0" y="3247375"/>
            <a:ext cx="3619500" cy="333375"/>
          </a:xfrm>
          <a:prstGeom prst="rect">
            <a:avLst/>
          </a:prstGeom>
        </p:spPr>
      </p:pic>
      <p:grpSp>
        <p:nvGrpSpPr>
          <p:cNvPr id="18" name="Nhóm 17"/>
          <p:cNvGrpSpPr/>
          <p:nvPr/>
        </p:nvGrpSpPr>
        <p:grpSpPr>
          <a:xfrm>
            <a:off x="1137475" y="1001402"/>
            <a:ext cx="6869049" cy="1983369"/>
            <a:chOff x="957880" y="1075191"/>
            <a:chExt cx="6869049" cy="1983369"/>
          </a:xfrm>
        </p:grpSpPr>
        <p:pic>
          <p:nvPicPr>
            <p:cNvPr id="7" name="Ảnh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880" y="1075191"/>
              <a:ext cx="6869049" cy="1463707"/>
            </a:xfrm>
            <a:prstGeom prst="rect">
              <a:avLst/>
            </a:prstGeom>
          </p:spPr>
        </p:pic>
        <p:pic>
          <p:nvPicPr>
            <p:cNvPr id="17" name="Ảnh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7880" y="2772810"/>
              <a:ext cx="723900" cy="285750"/>
            </a:xfrm>
            <a:prstGeom prst="rect">
              <a:avLst/>
            </a:prstGeom>
          </p:spPr>
        </p:pic>
      </p:grpSp>
      <p:grpSp>
        <p:nvGrpSpPr>
          <p:cNvPr id="93195" name="Nhóm 93194"/>
          <p:cNvGrpSpPr/>
          <p:nvPr/>
        </p:nvGrpSpPr>
        <p:grpSpPr>
          <a:xfrm>
            <a:off x="3959477" y="3772222"/>
            <a:ext cx="4779423" cy="829938"/>
            <a:chOff x="3959477" y="3772222"/>
            <a:chExt cx="4779423" cy="829938"/>
          </a:xfrm>
        </p:grpSpPr>
        <p:pic>
          <p:nvPicPr>
            <p:cNvPr id="93193" name="Ảnh 9319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9477" y="3772222"/>
              <a:ext cx="4693920" cy="398145"/>
            </a:xfrm>
            <a:prstGeom prst="rect">
              <a:avLst/>
            </a:prstGeom>
          </p:spPr>
        </p:pic>
        <p:pic>
          <p:nvPicPr>
            <p:cNvPr id="93194" name="Ảnh 9319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17395" y="4277357"/>
              <a:ext cx="4421505" cy="324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438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3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3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3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395536" y="298884"/>
            <a:ext cx="3384376" cy="508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vi-V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altLang="vi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altLang="vi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altLang="vi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vi-V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endParaRPr lang="en-US" altLang="vi-VN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Ảnh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68" y="942664"/>
            <a:ext cx="3038475" cy="2857500"/>
          </a:xfrm>
          <a:prstGeom prst="rect">
            <a:avLst/>
          </a:prstGeom>
        </p:spPr>
      </p:pic>
      <p:grpSp>
        <p:nvGrpSpPr>
          <p:cNvPr id="9" name="Nhóm 8"/>
          <p:cNvGrpSpPr/>
          <p:nvPr/>
        </p:nvGrpSpPr>
        <p:grpSpPr>
          <a:xfrm>
            <a:off x="1114293" y="1932130"/>
            <a:ext cx="1758247" cy="161299"/>
            <a:chOff x="1254393" y="2342213"/>
            <a:chExt cx="1758247" cy="161299"/>
          </a:xfrm>
        </p:grpSpPr>
        <p:pic>
          <p:nvPicPr>
            <p:cNvPr id="4" name="Ảnh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4393" y="2342213"/>
              <a:ext cx="115253" cy="146685"/>
            </a:xfrm>
            <a:prstGeom prst="rect">
              <a:avLst/>
            </a:prstGeom>
          </p:spPr>
        </p:pic>
        <p:pic>
          <p:nvPicPr>
            <p:cNvPr id="5" name="Ảnh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196" y="2342213"/>
              <a:ext cx="115253" cy="146685"/>
            </a:xfrm>
            <a:prstGeom prst="rect">
              <a:avLst/>
            </a:prstGeom>
          </p:spPr>
        </p:pic>
        <p:pic>
          <p:nvPicPr>
            <p:cNvPr id="6" name="Ảnh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1399" y="2356827"/>
              <a:ext cx="115253" cy="146685"/>
            </a:xfrm>
            <a:prstGeom prst="rect">
              <a:avLst/>
            </a:prstGeom>
          </p:spPr>
        </p:pic>
        <p:pic>
          <p:nvPicPr>
            <p:cNvPr id="7" name="Ảnh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7387" y="2356827"/>
              <a:ext cx="115253" cy="146685"/>
            </a:xfrm>
            <a:prstGeom prst="rect">
              <a:avLst/>
            </a:prstGeom>
          </p:spPr>
        </p:pic>
      </p:grpSp>
      <p:grpSp>
        <p:nvGrpSpPr>
          <p:cNvPr id="12" name="Nhóm 11"/>
          <p:cNvGrpSpPr/>
          <p:nvPr/>
        </p:nvGrpSpPr>
        <p:grpSpPr>
          <a:xfrm>
            <a:off x="1469158" y="1448875"/>
            <a:ext cx="159251" cy="697869"/>
            <a:chOff x="1619672" y="1844824"/>
            <a:chExt cx="159251" cy="697869"/>
          </a:xfrm>
        </p:grpSpPr>
        <p:pic>
          <p:nvPicPr>
            <p:cNvPr id="10" name="Ảnh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9672" y="1844824"/>
              <a:ext cx="157163" cy="157163"/>
            </a:xfrm>
            <a:prstGeom prst="rect">
              <a:avLst/>
            </a:prstGeom>
          </p:spPr>
        </p:pic>
        <p:pic>
          <p:nvPicPr>
            <p:cNvPr id="11" name="Ảnh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1760" y="2385530"/>
              <a:ext cx="157163" cy="157163"/>
            </a:xfrm>
            <a:prstGeom prst="rect">
              <a:avLst/>
            </a:prstGeom>
          </p:spPr>
        </p:pic>
      </p:grpSp>
      <p:grpSp>
        <p:nvGrpSpPr>
          <p:cNvPr id="15" name="Nhóm 14"/>
          <p:cNvGrpSpPr/>
          <p:nvPr/>
        </p:nvGrpSpPr>
        <p:grpSpPr>
          <a:xfrm>
            <a:off x="926855" y="3156628"/>
            <a:ext cx="672817" cy="161299"/>
            <a:chOff x="1029218" y="3566349"/>
            <a:chExt cx="672817" cy="161299"/>
          </a:xfrm>
        </p:grpSpPr>
        <p:pic>
          <p:nvPicPr>
            <p:cNvPr id="13" name="Ảnh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9218" y="3566349"/>
              <a:ext cx="157163" cy="146685"/>
            </a:xfrm>
            <a:prstGeom prst="rect">
              <a:avLst/>
            </a:prstGeom>
          </p:spPr>
        </p:pic>
        <p:pic>
          <p:nvPicPr>
            <p:cNvPr id="14" name="Ảnh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44872" y="3580963"/>
              <a:ext cx="157163" cy="146685"/>
            </a:xfrm>
            <a:prstGeom prst="rect">
              <a:avLst/>
            </a:prstGeom>
          </p:spPr>
        </p:pic>
      </p:grpSp>
      <p:grpSp>
        <p:nvGrpSpPr>
          <p:cNvPr id="18" name="Nhóm 17"/>
          <p:cNvGrpSpPr/>
          <p:nvPr/>
        </p:nvGrpSpPr>
        <p:grpSpPr>
          <a:xfrm>
            <a:off x="2024973" y="2018247"/>
            <a:ext cx="151917" cy="639430"/>
            <a:chOff x="2151941" y="2489510"/>
            <a:chExt cx="151917" cy="639430"/>
          </a:xfrm>
        </p:grpSpPr>
        <p:pic>
          <p:nvPicPr>
            <p:cNvPr id="16" name="Ảnh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51941" y="2489510"/>
              <a:ext cx="149829" cy="161354"/>
            </a:xfrm>
            <a:prstGeom prst="rect">
              <a:avLst/>
            </a:prstGeom>
          </p:spPr>
        </p:pic>
        <p:pic>
          <p:nvPicPr>
            <p:cNvPr id="17" name="Ảnh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54029" y="2967586"/>
              <a:ext cx="149829" cy="161354"/>
            </a:xfrm>
            <a:prstGeom prst="rect">
              <a:avLst/>
            </a:prstGeom>
          </p:spPr>
        </p:pic>
      </p:grpSp>
      <p:grpSp>
        <p:nvGrpSpPr>
          <p:cNvPr id="21" name="Nhóm 20"/>
          <p:cNvGrpSpPr/>
          <p:nvPr/>
        </p:nvGrpSpPr>
        <p:grpSpPr>
          <a:xfrm>
            <a:off x="1181910" y="2943429"/>
            <a:ext cx="1764267" cy="185405"/>
            <a:chOff x="1290712" y="3383420"/>
            <a:chExt cx="1764267" cy="185405"/>
          </a:xfrm>
        </p:grpSpPr>
        <p:pic>
          <p:nvPicPr>
            <p:cNvPr id="19" name="Ảnh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05150" y="3395946"/>
              <a:ext cx="149829" cy="172879"/>
            </a:xfrm>
            <a:prstGeom prst="rect">
              <a:avLst/>
            </a:prstGeom>
          </p:spPr>
        </p:pic>
        <p:pic>
          <p:nvPicPr>
            <p:cNvPr id="20" name="Ảnh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90712" y="3383420"/>
              <a:ext cx="149829" cy="172879"/>
            </a:xfrm>
            <a:prstGeom prst="rect">
              <a:avLst/>
            </a:prstGeom>
          </p:spPr>
        </p:pic>
      </p:grpSp>
      <p:grpSp>
        <p:nvGrpSpPr>
          <p:cNvPr id="24" name="Nhóm 23"/>
          <p:cNvGrpSpPr/>
          <p:nvPr/>
        </p:nvGrpSpPr>
        <p:grpSpPr>
          <a:xfrm>
            <a:off x="1731713" y="1452484"/>
            <a:ext cx="161299" cy="1679150"/>
            <a:chOff x="1871827" y="1985156"/>
            <a:chExt cx="161299" cy="1679150"/>
          </a:xfrm>
        </p:grpSpPr>
        <p:pic>
          <p:nvPicPr>
            <p:cNvPr id="22" name="Ảnh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71827" y="3486188"/>
              <a:ext cx="146685" cy="178118"/>
            </a:xfrm>
            <a:prstGeom prst="rect">
              <a:avLst/>
            </a:prstGeom>
          </p:spPr>
        </p:pic>
        <p:pic>
          <p:nvPicPr>
            <p:cNvPr id="23" name="Ảnh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86441" y="1985156"/>
              <a:ext cx="146685" cy="178118"/>
            </a:xfrm>
            <a:prstGeom prst="rect">
              <a:avLst/>
            </a:prstGeom>
          </p:spPr>
        </p:pic>
      </p:grpSp>
      <p:pic>
        <p:nvPicPr>
          <p:cNvPr id="25" name="Ảnh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1941" y="875132"/>
            <a:ext cx="2543175" cy="371475"/>
          </a:xfrm>
          <a:prstGeom prst="rect">
            <a:avLst/>
          </a:prstGeom>
        </p:spPr>
      </p:pic>
      <p:pic>
        <p:nvPicPr>
          <p:cNvPr id="28" name="Ảnh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1331" y="920756"/>
            <a:ext cx="847725" cy="342900"/>
          </a:xfrm>
          <a:prstGeom prst="rect">
            <a:avLst/>
          </a:prstGeom>
        </p:spPr>
      </p:pic>
      <p:pic>
        <p:nvPicPr>
          <p:cNvPr id="29" name="Ảnh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9749" y="932229"/>
            <a:ext cx="1066800" cy="361950"/>
          </a:xfrm>
          <a:prstGeom prst="rect">
            <a:avLst/>
          </a:prstGeom>
        </p:spPr>
      </p:pic>
      <p:pic>
        <p:nvPicPr>
          <p:cNvPr id="30" name="Ảnh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04895" y="1332610"/>
            <a:ext cx="1066800" cy="342900"/>
          </a:xfrm>
          <a:prstGeom prst="rect">
            <a:avLst/>
          </a:prstGeom>
        </p:spPr>
      </p:pic>
      <p:pic>
        <p:nvPicPr>
          <p:cNvPr id="31" name="Ảnh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7395" y="1354175"/>
            <a:ext cx="990600" cy="333375"/>
          </a:xfrm>
          <a:prstGeom prst="rect">
            <a:avLst/>
          </a:prstGeom>
        </p:spPr>
      </p:pic>
      <p:pic>
        <p:nvPicPr>
          <p:cNvPr id="32" name="Ảnh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0368" y="1318362"/>
            <a:ext cx="1009650" cy="352425"/>
          </a:xfrm>
          <a:prstGeom prst="rect">
            <a:avLst/>
          </a:prstGeom>
        </p:spPr>
      </p:pic>
      <p:pic>
        <p:nvPicPr>
          <p:cNvPr id="33" name="Ảnh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0711" y="1284419"/>
            <a:ext cx="1066800" cy="361950"/>
          </a:xfrm>
          <a:prstGeom prst="rect">
            <a:avLst/>
          </a:prstGeom>
        </p:spPr>
      </p:pic>
      <p:pic>
        <p:nvPicPr>
          <p:cNvPr id="34" name="Ảnh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49168" y="1809086"/>
            <a:ext cx="2990850" cy="371475"/>
          </a:xfrm>
          <a:prstGeom prst="rect">
            <a:avLst/>
          </a:prstGeom>
        </p:spPr>
      </p:pic>
      <p:pic>
        <p:nvPicPr>
          <p:cNvPr id="35" name="Ảnh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68218" y="2252348"/>
            <a:ext cx="1476375" cy="371475"/>
          </a:xfrm>
          <a:prstGeom prst="rect">
            <a:avLst/>
          </a:prstGeom>
        </p:spPr>
      </p:pic>
      <p:grpSp>
        <p:nvGrpSpPr>
          <p:cNvPr id="55" name="Nhóm 54"/>
          <p:cNvGrpSpPr/>
          <p:nvPr/>
        </p:nvGrpSpPr>
        <p:grpSpPr>
          <a:xfrm>
            <a:off x="5441002" y="2573773"/>
            <a:ext cx="517639" cy="492067"/>
            <a:chOff x="5517217" y="3380611"/>
            <a:chExt cx="517639" cy="492067"/>
          </a:xfrm>
        </p:grpSpPr>
        <p:pic>
          <p:nvPicPr>
            <p:cNvPr id="43" name="Ảnh 42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517217" y="3380611"/>
              <a:ext cx="333375" cy="371475"/>
            </a:xfrm>
            <a:prstGeom prst="rect">
              <a:avLst/>
            </a:prstGeom>
          </p:spPr>
        </p:pic>
        <p:pic>
          <p:nvPicPr>
            <p:cNvPr id="44" name="Ảnh 4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787206" y="3539303"/>
              <a:ext cx="247650" cy="333375"/>
            </a:xfrm>
            <a:prstGeom prst="rect">
              <a:avLst/>
            </a:prstGeom>
          </p:spPr>
        </p:pic>
      </p:grpSp>
      <p:pic>
        <p:nvPicPr>
          <p:cNvPr id="47" name="Ảnh 4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98167" y="2244527"/>
            <a:ext cx="352425" cy="152400"/>
          </a:xfrm>
          <a:prstGeom prst="rect">
            <a:avLst/>
          </a:prstGeom>
        </p:spPr>
      </p:pic>
      <p:grpSp>
        <p:nvGrpSpPr>
          <p:cNvPr id="54" name="Nhóm 53"/>
          <p:cNvGrpSpPr/>
          <p:nvPr/>
        </p:nvGrpSpPr>
        <p:grpSpPr>
          <a:xfrm>
            <a:off x="5532116" y="2310970"/>
            <a:ext cx="636951" cy="323850"/>
            <a:chOff x="5598338" y="3073468"/>
            <a:chExt cx="636951" cy="323850"/>
          </a:xfrm>
        </p:grpSpPr>
        <p:pic>
          <p:nvPicPr>
            <p:cNvPr id="46" name="Ảnh 45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98338" y="3154515"/>
              <a:ext cx="345758" cy="195930"/>
            </a:xfrm>
            <a:prstGeom prst="rect">
              <a:avLst/>
            </a:prstGeom>
          </p:spPr>
        </p:pic>
        <p:pic>
          <p:nvPicPr>
            <p:cNvPr id="48" name="Ảnh 47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987639" y="3073468"/>
              <a:ext cx="247650" cy="323850"/>
            </a:xfrm>
            <a:prstGeom prst="rect">
              <a:avLst/>
            </a:prstGeom>
          </p:spPr>
        </p:pic>
      </p:grpSp>
      <p:grpSp>
        <p:nvGrpSpPr>
          <p:cNvPr id="56" name="Nhóm 55"/>
          <p:cNvGrpSpPr/>
          <p:nvPr/>
        </p:nvGrpSpPr>
        <p:grpSpPr>
          <a:xfrm>
            <a:off x="6237162" y="2175623"/>
            <a:ext cx="579621" cy="380324"/>
            <a:chOff x="6238214" y="2949874"/>
            <a:chExt cx="579621" cy="380324"/>
          </a:xfrm>
        </p:grpSpPr>
        <p:pic>
          <p:nvPicPr>
            <p:cNvPr id="49" name="Ảnh 48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238214" y="3053973"/>
              <a:ext cx="333375" cy="276225"/>
            </a:xfrm>
            <a:prstGeom prst="rect">
              <a:avLst/>
            </a:prstGeom>
          </p:spPr>
        </p:pic>
        <p:pic>
          <p:nvPicPr>
            <p:cNvPr id="50" name="Ảnh 49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560660" y="2949874"/>
              <a:ext cx="257175" cy="314325"/>
            </a:xfrm>
            <a:prstGeom prst="rect">
              <a:avLst/>
            </a:prstGeom>
          </p:spPr>
        </p:pic>
      </p:grpSp>
      <p:grpSp>
        <p:nvGrpSpPr>
          <p:cNvPr id="57" name="Nhóm 56"/>
          <p:cNvGrpSpPr/>
          <p:nvPr/>
        </p:nvGrpSpPr>
        <p:grpSpPr>
          <a:xfrm>
            <a:off x="6265854" y="2562069"/>
            <a:ext cx="550929" cy="503771"/>
            <a:chOff x="6245674" y="3315697"/>
            <a:chExt cx="550929" cy="503771"/>
          </a:xfrm>
        </p:grpSpPr>
        <p:pic>
          <p:nvPicPr>
            <p:cNvPr id="51" name="Ảnh 50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245674" y="3315697"/>
              <a:ext cx="333375" cy="333375"/>
            </a:xfrm>
            <a:prstGeom prst="rect">
              <a:avLst/>
            </a:prstGeom>
          </p:spPr>
        </p:pic>
        <p:pic>
          <p:nvPicPr>
            <p:cNvPr id="53" name="Ảnh 5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548953" y="3486093"/>
              <a:ext cx="247650" cy="333375"/>
            </a:xfrm>
            <a:prstGeom prst="rect">
              <a:avLst/>
            </a:prstGeom>
          </p:spPr>
        </p:pic>
      </p:grpSp>
      <p:pic>
        <p:nvPicPr>
          <p:cNvPr id="58" name="Ảnh 5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671879" y="3065840"/>
            <a:ext cx="1104900" cy="295275"/>
          </a:xfrm>
          <a:prstGeom prst="rect">
            <a:avLst/>
          </a:prstGeom>
        </p:spPr>
      </p:pic>
      <p:pic>
        <p:nvPicPr>
          <p:cNvPr id="59" name="Ảnh 5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85117" y="3089766"/>
            <a:ext cx="2638425" cy="285750"/>
          </a:xfrm>
          <a:prstGeom prst="rect">
            <a:avLst/>
          </a:prstGeom>
        </p:spPr>
      </p:pic>
      <p:pic>
        <p:nvPicPr>
          <p:cNvPr id="60" name="Ảnh 5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790536" y="3389077"/>
            <a:ext cx="2705100" cy="323850"/>
          </a:xfrm>
          <a:prstGeom prst="rect">
            <a:avLst/>
          </a:prstGeom>
        </p:spPr>
      </p:pic>
      <p:pic>
        <p:nvPicPr>
          <p:cNvPr id="61" name="Ảnh 6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776223" y="3789919"/>
            <a:ext cx="2276475" cy="295275"/>
          </a:xfrm>
          <a:prstGeom prst="rect">
            <a:avLst/>
          </a:prstGeom>
        </p:spPr>
      </p:pic>
      <p:grpSp>
        <p:nvGrpSpPr>
          <p:cNvPr id="64" name="Nhóm 63"/>
          <p:cNvGrpSpPr/>
          <p:nvPr/>
        </p:nvGrpSpPr>
        <p:grpSpPr>
          <a:xfrm>
            <a:off x="4447283" y="4139635"/>
            <a:ext cx="3022715" cy="671801"/>
            <a:chOff x="4250391" y="5135050"/>
            <a:chExt cx="3022715" cy="671801"/>
          </a:xfrm>
        </p:grpSpPr>
        <p:pic>
          <p:nvPicPr>
            <p:cNvPr id="62" name="Ảnh 61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301306" y="5135050"/>
              <a:ext cx="2971800" cy="314325"/>
            </a:xfrm>
            <a:prstGeom prst="rect">
              <a:avLst/>
            </a:prstGeom>
          </p:spPr>
        </p:pic>
        <p:pic>
          <p:nvPicPr>
            <p:cNvPr id="63" name="Ảnh 62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4250391" y="5492526"/>
              <a:ext cx="2867025" cy="314325"/>
            </a:xfrm>
            <a:prstGeom prst="rect">
              <a:avLst/>
            </a:prstGeom>
          </p:spPr>
        </p:pic>
      </p:grpSp>
      <p:pic>
        <p:nvPicPr>
          <p:cNvPr id="70" name="Ảnh 6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41078" y="4820151"/>
            <a:ext cx="4362450" cy="1028700"/>
          </a:xfrm>
          <a:prstGeom prst="rect">
            <a:avLst/>
          </a:prstGeom>
        </p:spPr>
      </p:pic>
      <p:pic>
        <p:nvPicPr>
          <p:cNvPr id="71" name="Ảnh 70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95536" y="5953626"/>
            <a:ext cx="5153025" cy="304800"/>
          </a:xfrm>
          <a:prstGeom prst="rect">
            <a:avLst/>
          </a:prstGeom>
        </p:spPr>
      </p:pic>
      <p:sp>
        <p:nvSpPr>
          <p:cNvPr id="26" name="Chỗ dành sẵn cho Số hiệu Bản chiếu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5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86699" y="825206"/>
            <a:ext cx="8064895" cy="528770"/>
            <a:chOff x="0" y="5483227"/>
            <a:chExt cx="8602134" cy="58032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3" name="Rounded Rectangle 2"/>
            <p:cNvSpPr/>
            <p:nvPr/>
          </p:nvSpPr>
          <p:spPr>
            <a:xfrm>
              <a:off x="0" y="5483227"/>
              <a:ext cx="8602134" cy="580320"/>
            </a:xfrm>
            <a:prstGeom prst="round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" name="Rounded Rectangle 4"/>
            <p:cNvSpPr/>
            <p:nvPr/>
          </p:nvSpPr>
          <p:spPr>
            <a:xfrm>
              <a:off x="28329" y="5511556"/>
              <a:ext cx="8545476" cy="5236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2865" tIns="62865" rIns="62865" bIns="62865" numCol="1" spcCol="1270" anchor="ctr" anchorCtr="0">
              <a:noAutofit/>
            </a:bodyPr>
            <a:lstStyle/>
            <a:p>
              <a:pPr defTabSz="733425">
                <a:lnSpc>
                  <a:spcPct val="90000"/>
                </a:lnSpc>
                <a:spcAft>
                  <a:spcPct val="35000"/>
                </a:spcAft>
              </a:pPr>
              <a:r>
                <a:rPr lang="en-US" sz="2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IV. MẠCH LOGIC (MẠNG CÁC CỔNG) BIỂU DIỄN HÀM BOOL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878557" y="1434371"/>
            <a:ext cx="535867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Bool:</a:t>
            </a:r>
            <a:endParaRPr lang="en-US" sz="26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B6FF-7EDD-49C4-90E9-4569C6F6D58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TextBox 1"/>
          <p:cNvSpPr txBox="1"/>
          <p:nvPr/>
        </p:nvSpPr>
        <p:spPr>
          <a:xfrm>
            <a:off x="873476" y="3269092"/>
            <a:ext cx="674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0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0875898"/>
                  </p:ext>
                </p:extLst>
              </p:nvPr>
            </p:nvGraphicFramePr>
            <p:xfrm>
              <a:off x="873476" y="3875134"/>
              <a:ext cx="7018497" cy="2331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3949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3949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394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73403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Hoặc</a:t>
                          </a:r>
                          <a:r>
                            <a:rPr lang="en-US" sz="24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 OR )</a:t>
                          </a:r>
                        </a:p>
                        <a:p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Và</a:t>
                          </a:r>
                          <a:r>
                            <a:rPr lang="en-US" sz="24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 AND )</a:t>
                          </a:r>
                        </a:p>
                        <a:p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Không</a:t>
                          </a:r>
                          <a:r>
                            <a:rPr lang="en-US" sz="24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 NOT )</a:t>
                          </a:r>
                        </a:p>
                        <a:p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531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 + 0 = 0</a:t>
                          </a:r>
                        </a:p>
                        <a:p>
                          <a:pPr algn="ctr"/>
                          <a:r>
                            <a:rPr lang="en-US" sz="24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 + 1 = 1</a:t>
                          </a:r>
                        </a:p>
                        <a:p>
                          <a:pPr algn="ctr"/>
                          <a:r>
                            <a:rPr lang="en-US" sz="24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+ 0 = 1</a:t>
                          </a:r>
                        </a:p>
                        <a:p>
                          <a:pPr algn="ctr"/>
                          <a:r>
                            <a:rPr lang="en-US" sz="24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+ 1 = 1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 . 0 = 0</a:t>
                          </a:r>
                        </a:p>
                        <a:p>
                          <a:pPr algn="ctr"/>
                          <a:r>
                            <a:rPr lang="en-US" sz="24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 . 1 = 0</a:t>
                          </a:r>
                        </a:p>
                        <a:p>
                          <a:pPr algn="ctr"/>
                          <a:r>
                            <a:rPr lang="en-US" sz="24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. 0 = 0</a:t>
                          </a:r>
                        </a:p>
                        <a:p>
                          <a:pPr algn="ctr"/>
                          <a:r>
                            <a:rPr lang="en-US" sz="24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. 1 = 1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= 1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= 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0875898"/>
                  </p:ext>
                </p:extLst>
              </p:nvPr>
            </p:nvGraphicFramePr>
            <p:xfrm>
              <a:off x="873476" y="3875134"/>
              <a:ext cx="7018497" cy="2331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39499"/>
                    <a:gridCol w="2339499"/>
                    <a:gridCol w="2339499"/>
                  </a:tblGrid>
                  <a:tr h="80010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Hoặc</a:t>
                          </a:r>
                          <a:r>
                            <a:rPr lang="en-US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 OR )</a:t>
                          </a:r>
                        </a:p>
                        <a:p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Và</a:t>
                          </a:r>
                          <a:r>
                            <a:rPr lang="en-US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 AND )</a:t>
                          </a:r>
                        </a:p>
                        <a:p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Không</a:t>
                          </a:r>
                          <a:r>
                            <a:rPr lang="en-US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 NOT )</a:t>
                          </a:r>
                        </a:p>
                        <a:p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</a:tr>
                  <a:tr h="1531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 + 0 = 0</a:t>
                          </a:r>
                        </a:p>
                        <a:p>
                          <a:pPr algn="ctr"/>
                          <a:r>
                            <a:rPr lang="en-US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 + 1 = 1</a:t>
                          </a:r>
                        </a:p>
                        <a:p>
                          <a:pPr algn="ctr"/>
                          <a:r>
                            <a:rPr lang="en-US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+ 0 = 1</a:t>
                          </a:r>
                        </a:p>
                        <a:p>
                          <a:pPr algn="ctr"/>
                          <a:r>
                            <a:rPr lang="en-US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+ 1 = 1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 . 0 = 0</a:t>
                          </a:r>
                        </a:p>
                        <a:p>
                          <a:pPr algn="ctr"/>
                          <a:r>
                            <a:rPr lang="en-US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 . 1 = 0</a:t>
                          </a:r>
                        </a:p>
                        <a:p>
                          <a:pPr algn="ctr"/>
                          <a:r>
                            <a:rPr lang="en-US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. 0 = 0</a:t>
                          </a:r>
                        </a:p>
                        <a:p>
                          <a:pPr algn="ctr"/>
                          <a:r>
                            <a:rPr lang="en-US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. 1 = 1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68580" marR="68580" marT="34290" marB="34290">
                        <a:blipFill rotWithShape="0">
                          <a:blip r:embed="rId2"/>
                          <a:stretch>
                            <a:fillRect l="-200260" t="-55952" r="-1042" b="-952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1245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57716" y="1167932"/>
            <a:ext cx="68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</a:p>
        </p:txBody>
      </p:sp>
      <p:grpSp>
        <p:nvGrpSpPr>
          <p:cNvPr id="5" name="Group 4"/>
          <p:cNvGrpSpPr/>
          <p:nvPr/>
        </p:nvGrpSpPr>
        <p:grpSpPr bwMode="auto">
          <a:xfrm>
            <a:off x="4338840" y="1247522"/>
            <a:ext cx="2322763" cy="899420"/>
            <a:chOff x="0" y="0"/>
            <a:chExt cx="4500594" cy="928694"/>
          </a:xfrm>
        </p:grpSpPr>
        <p:sp>
          <p:nvSpPr>
            <p:cNvPr id="6" name="Flowchart: Delay 5"/>
            <p:cNvSpPr/>
            <p:nvPr/>
          </p:nvSpPr>
          <p:spPr>
            <a:xfrm>
              <a:off x="1429068" y="0"/>
              <a:ext cx="1571328" cy="928694"/>
            </a:xfrm>
            <a:prstGeom prst="flowChartDelay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15000"/>
                </a:lnSpc>
                <a:spcBef>
                  <a:spcPts val="0"/>
                </a:spcBef>
                <a:spcAft>
                  <a:spcPts val="750"/>
                </a:spcAft>
              </a:pPr>
              <a:r>
                <a:rPr lang="en-US" sz="825"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n-US" sz="825"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0" y="71544"/>
              <a:ext cx="1429068" cy="1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0" y="286175"/>
              <a:ext cx="1429068" cy="1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0" y="642519"/>
              <a:ext cx="1429068" cy="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0" y="857150"/>
              <a:ext cx="1429068" cy="13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28398" y="429263"/>
              <a:ext cx="499527" cy="137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000396" y="429263"/>
              <a:ext cx="1500198" cy="13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1896535" y="2016439"/>
            <a:ext cx="2869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dirty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02984" y="4810331"/>
            <a:ext cx="6791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Cho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= 1, Y = 0,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F = X.Y = 0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883690"/>
              </p:ext>
            </p:extLst>
          </p:nvPr>
        </p:nvGraphicFramePr>
        <p:xfrm>
          <a:off x="1997802" y="2547815"/>
          <a:ext cx="655906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6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6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X.Y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B6FF-7EDD-49C4-90E9-4569C6F6D58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" name="Hình chữ nhật 1"/>
          <p:cNvSpPr/>
          <p:nvPr/>
        </p:nvSpPr>
        <p:spPr>
          <a:xfrm>
            <a:off x="1857716" y="602700"/>
            <a:ext cx="321866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2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5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5456" y="1184324"/>
            <a:ext cx="3502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</a:t>
            </a:r>
          </a:p>
        </p:txBody>
      </p:sp>
      <p:grpSp>
        <p:nvGrpSpPr>
          <p:cNvPr id="16" name="Group 15"/>
          <p:cNvGrpSpPr/>
          <p:nvPr/>
        </p:nvGrpSpPr>
        <p:grpSpPr bwMode="auto">
          <a:xfrm>
            <a:off x="3196885" y="944174"/>
            <a:ext cx="2234204" cy="918880"/>
            <a:chOff x="88105" y="153148"/>
            <a:chExt cx="7863159" cy="1213977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>
              <a:off x="726852" y="153148"/>
              <a:ext cx="4572939" cy="1213977"/>
              <a:chOff x="727007" y="153065"/>
              <a:chExt cx="3715513" cy="999746"/>
            </a:xfrm>
          </p:grpSpPr>
          <p:sp>
            <p:nvSpPr>
              <p:cNvPr id="22" name="Flowchart: Stored Data 21"/>
              <p:cNvSpPr/>
              <p:nvPr/>
            </p:nvSpPr>
            <p:spPr>
              <a:xfrm rot="10800000">
                <a:off x="1798466" y="153065"/>
                <a:ext cx="1656963" cy="999746"/>
              </a:xfrm>
              <a:prstGeom prst="flowChartOnlineStorag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lnSpc>
                    <a:spcPct val="115000"/>
                  </a:lnSpc>
                  <a:spcBef>
                    <a:spcPts val="0"/>
                  </a:spcBef>
                  <a:spcAft>
                    <a:spcPts val="750"/>
                  </a:spcAft>
                </a:pPr>
                <a:r>
                  <a:rPr lang="en-US" sz="825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825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>
                <a:off x="727007" y="274572"/>
                <a:ext cx="1142327" cy="15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727007" y="417613"/>
                <a:ext cx="1295874" cy="107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727007" y="846734"/>
                <a:ext cx="1285750" cy="153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727007" y="1060527"/>
                <a:ext cx="1214881" cy="15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084722" y="703694"/>
                <a:ext cx="641187" cy="1538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3455429" y="652937"/>
                <a:ext cx="987091" cy="15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88105" y="214314"/>
              <a:ext cx="505889" cy="575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ctr">
                <a:spcBef>
                  <a:spcPts val="450"/>
                </a:spcBef>
                <a:spcAft>
                  <a:spcPts val="0"/>
                </a:spcAft>
              </a:pPr>
              <a:endParaRPr lang="en-US" sz="9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5598755" y="483692"/>
              <a:ext cx="2352509" cy="575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algn="ctr">
                <a:spcBef>
                  <a:spcPts val="450"/>
                </a:spcBef>
                <a:spcAft>
                  <a:spcPts val="0"/>
                </a:spcAft>
              </a:pPr>
              <a:endParaRPr lang="en-US" sz="9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503589" y="2007420"/>
            <a:ext cx="2828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653466" y="4772874"/>
            <a:ext cx="7037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Cho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= 0, Y = 1,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F = X+Y = 1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1629711" y="2446001"/>
          <a:ext cx="6096000" cy="217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X + 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5" name="Group 4"/>
          <p:cNvGrpSpPr>
            <a:grpSpLocks/>
          </p:cNvGrpSpPr>
          <p:nvPr/>
        </p:nvGrpSpPr>
        <p:grpSpPr bwMode="auto">
          <a:xfrm>
            <a:off x="6296879" y="1080651"/>
            <a:ext cx="1314450" cy="742950"/>
            <a:chOff x="6675" y="7056"/>
            <a:chExt cx="2592" cy="1440"/>
          </a:xfrm>
        </p:grpSpPr>
        <p:sp>
          <p:nvSpPr>
            <p:cNvPr id="36" name="Freeform 5"/>
            <p:cNvSpPr>
              <a:spLocks/>
            </p:cNvSpPr>
            <p:nvPr/>
          </p:nvSpPr>
          <p:spPr bwMode="auto">
            <a:xfrm>
              <a:off x="7108" y="7056"/>
              <a:ext cx="431" cy="1438"/>
            </a:xfrm>
            <a:custGeom>
              <a:avLst/>
              <a:gdLst>
                <a:gd name="T0" fmla="*/ 1007 w 226"/>
                <a:gd name="T1" fmla="*/ 35454 h 908"/>
                <a:gd name="T2" fmla="*/ 3120 w 226"/>
                <a:gd name="T3" fmla="*/ 34548 h 908"/>
                <a:gd name="T4" fmla="*/ 5040 w 226"/>
                <a:gd name="T5" fmla="*/ 33603 h 908"/>
                <a:gd name="T6" fmla="*/ 6783 w 226"/>
                <a:gd name="T7" fmla="*/ 32656 h 908"/>
                <a:gd name="T8" fmla="*/ 8532 w 226"/>
                <a:gd name="T9" fmla="*/ 31710 h 908"/>
                <a:gd name="T10" fmla="*/ 10184 w 226"/>
                <a:gd name="T11" fmla="*/ 30705 h 908"/>
                <a:gd name="T12" fmla="*/ 11736 w 226"/>
                <a:gd name="T13" fmla="*/ 29712 h 908"/>
                <a:gd name="T14" fmla="*/ 12936 w 226"/>
                <a:gd name="T15" fmla="*/ 28730 h 908"/>
                <a:gd name="T16" fmla="*/ 14154 w 226"/>
                <a:gd name="T17" fmla="*/ 27737 h 908"/>
                <a:gd name="T18" fmla="*/ 15264 w 226"/>
                <a:gd name="T19" fmla="*/ 26709 h 908"/>
                <a:gd name="T20" fmla="*/ 16271 w 226"/>
                <a:gd name="T21" fmla="*/ 25683 h 908"/>
                <a:gd name="T22" fmla="*/ 17326 w 226"/>
                <a:gd name="T23" fmla="*/ 24660 h 908"/>
                <a:gd name="T24" fmla="*/ 17991 w 226"/>
                <a:gd name="T25" fmla="*/ 23668 h 908"/>
                <a:gd name="T26" fmla="*/ 18720 w 226"/>
                <a:gd name="T27" fmla="*/ 22645 h 908"/>
                <a:gd name="T28" fmla="*/ 19101 w 226"/>
                <a:gd name="T29" fmla="*/ 21621 h 908"/>
                <a:gd name="T30" fmla="*/ 19422 w 226"/>
                <a:gd name="T31" fmla="*/ 20544 h 908"/>
                <a:gd name="T32" fmla="*/ 19828 w 226"/>
                <a:gd name="T33" fmla="*/ 19516 h 908"/>
                <a:gd name="T34" fmla="*/ 19828 w 226"/>
                <a:gd name="T35" fmla="*/ 18487 h 908"/>
                <a:gd name="T36" fmla="*/ 19828 w 226"/>
                <a:gd name="T37" fmla="*/ 17429 h 908"/>
                <a:gd name="T38" fmla="*/ 19828 w 226"/>
                <a:gd name="T39" fmla="*/ 16406 h 908"/>
                <a:gd name="T40" fmla="*/ 19422 w 226"/>
                <a:gd name="T41" fmla="*/ 15400 h 908"/>
                <a:gd name="T42" fmla="*/ 19101 w 226"/>
                <a:gd name="T43" fmla="*/ 14304 h 908"/>
                <a:gd name="T44" fmla="*/ 18720 w 226"/>
                <a:gd name="T45" fmla="*/ 13298 h 908"/>
                <a:gd name="T46" fmla="*/ 17991 w 226"/>
                <a:gd name="T47" fmla="*/ 12275 h 908"/>
                <a:gd name="T48" fmla="*/ 17326 w 226"/>
                <a:gd name="T49" fmla="*/ 11249 h 908"/>
                <a:gd name="T50" fmla="*/ 16271 w 226"/>
                <a:gd name="T51" fmla="*/ 10223 h 908"/>
                <a:gd name="T52" fmla="*/ 15264 w 226"/>
                <a:gd name="T53" fmla="*/ 9216 h 908"/>
                <a:gd name="T54" fmla="*/ 14154 w 226"/>
                <a:gd name="T55" fmla="*/ 8191 h 908"/>
                <a:gd name="T56" fmla="*/ 12936 w 226"/>
                <a:gd name="T57" fmla="*/ 7188 h 908"/>
                <a:gd name="T58" fmla="*/ 11736 w 226"/>
                <a:gd name="T59" fmla="*/ 6214 h 908"/>
                <a:gd name="T60" fmla="*/ 10184 w 226"/>
                <a:gd name="T61" fmla="*/ 5272 h 908"/>
                <a:gd name="T62" fmla="*/ 8532 w 226"/>
                <a:gd name="T63" fmla="*/ 4268 h 908"/>
                <a:gd name="T64" fmla="*/ 6783 w 226"/>
                <a:gd name="T65" fmla="*/ 3266 h 908"/>
                <a:gd name="T66" fmla="*/ 5040 w 226"/>
                <a:gd name="T67" fmla="*/ 2320 h 908"/>
                <a:gd name="T68" fmla="*/ 3120 w 226"/>
                <a:gd name="T69" fmla="*/ 1379 h 908"/>
                <a:gd name="T70" fmla="*/ 1007 w 226"/>
                <a:gd name="T71" fmla="*/ 429 h 908"/>
                <a:gd name="T72" fmla="*/ 39549 w 226"/>
                <a:gd name="T73" fmla="*/ 0 h 9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26"/>
                <a:gd name="T112" fmla="*/ 0 h 908"/>
                <a:gd name="T113" fmla="*/ 226 w 226"/>
                <a:gd name="T114" fmla="*/ 908 h 90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26" h="908">
                  <a:moveTo>
                    <a:pt x="0" y="908"/>
                  </a:moveTo>
                  <a:lnTo>
                    <a:pt x="6" y="896"/>
                  </a:lnTo>
                  <a:lnTo>
                    <a:pt x="12" y="885"/>
                  </a:lnTo>
                  <a:lnTo>
                    <a:pt x="18" y="873"/>
                  </a:lnTo>
                  <a:lnTo>
                    <a:pt x="24" y="861"/>
                  </a:lnTo>
                  <a:lnTo>
                    <a:pt x="29" y="849"/>
                  </a:lnTo>
                  <a:lnTo>
                    <a:pt x="34" y="837"/>
                  </a:lnTo>
                  <a:lnTo>
                    <a:pt x="39" y="825"/>
                  </a:lnTo>
                  <a:lnTo>
                    <a:pt x="44" y="813"/>
                  </a:lnTo>
                  <a:lnTo>
                    <a:pt x="49" y="801"/>
                  </a:lnTo>
                  <a:lnTo>
                    <a:pt x="54" y="788"/>
                  </a:lnTo>
                  <a:lnTo>
                    <a:pt x="58" y="776"/>
                  </a:lnTo>
                  <a:lnTo>
                    <a:pt x="62" y="763"/>
                  </a:lnTo>
                  <a:lnTo>
                    <a:pt x="67" y="751"/>
                  </a:lnTo>
                  <a:lnTo>
                    <a:pt x="70" y="739"/>
                  </a:lnTo>
                  <a:lnTo>
                    <a:pt x="74" y="726"/>
                  </a:lnTo>
                  <a:lnTo>
                    <a:pt x="78" y="713"/>
                  </a:lnTo>
                  <a:lnTo>
                    <a:pt x="81" y="701"/>
                  </a:lnTo>
                  <a:lnTo>
                    <a:pt x="84" y="688"/>
                  </a:lnTo>
                  <a:lnTo>
                    <a:pt x="87" y="675"/>
                  </a:lnTo>
                  <a:lnTo>
                    <a:pt x="90" y="662"/>
                  </a:lnTo>
                  <a:lnTo>
                    <a:pt x="93" y="649"/>
                  </a:lnTo>
                  <a:lnTo>
                    <a:pt x="96" y="636"/>
                  </a:lnTo>
                  <a:lnTo>
                    <a:pt x="99" y="623"/>
                  </a:lnTo>
                  <a:lnTo>
                    <a:pt x="101" y="610"/>
                  </a:lnTo>
                  <a:lnTo>
                    <a:pt x="103" y="598"/>
                  </a:lnTo>
                  <a:lnTo>
                    <a:pt x="104" y="585"/>
                  </a:lnTo>
                  <a:lnTo>
                    <a:pt x="107" y="572"/>
                  </a:lnTo>
                  <a:lnTo>
                    <a:pt x="108" y="559"/>
                  </a:lnTo>
                  <a:lnTo>
                    <a:pt x="109" y="546"/>
                  </a:lnTo>
                  <a:lnTo>
                    <a:pt x="110" y="532"/>
                  </a:lnTo>
                  <a:lnTo>
                    <a:pt x="111" y="519"/>
                  </a:lnTo>
                  <a:lnTo>
                    <a:pt x="112" y="506"/>
                  </a:lnTo>
                  <a:lnTo>
                    <a:pt x="113" y="493"/>
                  </a:lnTo>
                  <a:lnTo>
                    <a:pt x="113" y="480"/>
                  </a:lnTo>
                  <a:lnTo>
                    <a:pt x="113" y="467"/>
                  </a:lnTo>
                  <a:lnTo>
                    <a:pt x="114" y="454"/>
                  </a:lnTo>
                  <a:lnTo>
                    <a:pt x="113" y="441"/>
                  </a:lnTo>
                  <a:lnTo>
                    <a:pt x="113" y="428"/>
                  </a:lnTo>
                  <a:lnTo>
                    <a:pt x="113" y="415"/>
                  </a:lnTo>
                  <a:lnTo>
                    <a:pt x="112" y="402"/>
                  </a:lnTo>
                  <a:lnTo>
                    <a:pt x="111" y="389"/>
                  </a:lnTo>
                  <a:lnTo>
                    <a:pt x="110" y="375"/>
                  </a:lnTo>
                  <a:lnTo>
                    <a:pt x="109" y="362"/>
                  </a:lnTo>
                  <a:lnTo>
                    <a:pt x="108" y="349"/>
                  </a:lnTo>
                  <a:lnTo>
                    <a:pt x="107" y="336"/>
                  </a:lnTo>
                  <a:lnTo>
                    <a:pt x="104" y="323"/>
                  </a:lnTo>
                  <a:lnTo>
                    <a:pt x="103" y="310"/>
                  </a:lnTo>
                  <a:lnTo>
                    <a:pt x="101" y="297"/>
                  </a:lnTo>
                  <a:lnTo>
                    <a:pt x="99" y="284"/>
                  </a:lnTo>
                  <a:lnTo>
                    <a:pt x="96" y="271"/>
                  </a:lnTo>
                  <a:lnTo>
                    <a:pt x="93" y="258"/>
                  </a:lnTo>
                  <a:lnTo>
                    <a:pt x="90" y="245"/>
                  </a:lnTo>
                  <a:lnTo>
                    <a:pt x="87" y="233"/>
                  </a:lnTo>
                  <a:lnTo>
                    <a:pt x="84" y="220"/>
                  </a:lnTo>
                  <a:lnTo>
                    <a:pt x="81" y="207"/>
                  </a:lnTo>
                  <a:lnTo>
                    <a:pt x="78" y="195"/>
                  </a:lnTo>
                  <a:lnTo>
                    <a:pt x="74" y="182"/>
                  </a:lnTo>
                  <a:lnTo>
                    <a:pt x="70" y="169"/>
                  </a:lnTo>
                  <a:lnTo>
                    <a:pt x="67" y="157"/>
                  </a:lnTo>
                  <a:lnTo>
                    <a:pt x="62" y="144"/>
                  </a:lnTo>
                  <a:lnTo>
                    <a:pt x="58" y="133"/>
                  </a:lnTo>
                  <a:lnTo>
                    <a:pt x="54" y="120"/>
                  </a:lnTo>
                  <a:lnTo>
                    <a:pt x="49" y="108"/>
                  </a:lnTo>
                  <a:lnTo>
                    <a:pt x="44" y="96"/>
                  </a:lnTo>
                  <a:lnTo>
                    <a:pt x="39" y="83"/>
                  </a:lnTo>
                  <a:lnTo>
                    <a:pt x="34" y="71"/>
                  </a:lnTo>
                  <a:lnTo>
                    <a:pt x="29" y="59"/>
                  </a:lnTo>
                  <a:lnTo>
                    <a:pt x="24" y="47"/>
                  </a:lnTo>
                  <a:lnTo>
                    <a:pt x="18" y="35"/>
                  </a:lnTo>
                  <a:lnTo>
                    <a:pt x="12" y="23"/>
                  </a:lnTo>
                  <a:lnTo>
                    <a:pt x="6" y="11"/>
                  </a:lnTo>
                  <a:lnTo>
                    <a:pt x="0" y="0"/>
                  </a:lnTo>
                  <a:lnTo>
                    <a:pt x="22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37" name="Line 6"/>
            <p:cNvSpPr>
              <a:spLocks noChangeShapeType="1"/>
            </p:cNvSpPr>
            <p:nvPr/>
          </p:nvSpPr>
          <p:spPr bwMode="auto">
            <a:xfrm>
              <a:off x="7107" y="8496"/>
              <a:ext cx="4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7"/>
            <p:cNvSpPr>
              <a:spLocks/>
            </p:cNvSpPr>
            <p:nvPr/>
          </p:nvSpPr>
          <p:spPr bwMode="auto">
            <a:xfrm>
              <a:off x="7539" y="7056"/>
              <a:ext cx="1297" cy="719"/>
            </a:xfrm>
            <a:custGeom>
              <a:avLst/>
              <a:gdLst>
                <a:gd name="T0" fmla="*/ 117914 w 680"/>
                <a:gd name="T1" fmla="*/ 17544 h 454"/>
                <a:gd name="T2" fmla="*/ 115622 w 680"/>
                <a:gd name="T3" fmla="*/ 16659 h 454"/>
                <a:gd name="T4" fmla="*/ 112959 w 680"/>
                <a:gd name="T5" fmla="*/ 15788 h 454"/>
                <a:gd name="T6" fmla="*/ 110537 w 680"/>
                <a:gd name="T7" fmla="*/ 14915 h 454"/>
                <a:gd name="T8" fmla="*/ 107722 w 680"/>
                <a:gd name="T9" fmla="*/ 14085 h 454"/>
                <a:gd name="T10" fmla="*/ 104967 w 680"/>
                <a:gd name="T11" fmla="*/ 13268 h 454"/>
                <a:gd name="T12" fmla="*/ 102108 w 680"/>
                <a:gd name="T13" fmla="*/ 12461 h 454"/>
                <a:gd name="T14" fmla="*/ 99186 w 680"/>
                <a:gd name="T15" fmla="*/ 11673 h 454"/>
                <a:gd name="T16" fmla="*/ 95951 w 680"/>
                <a:gd name="T17" fmla="*/ 10970 h 454"/>
                <a:gd name="T18" fmla="*/ 92816 w 680"/>
                <a:gd name="T19" fmla="*/ 10223 h 454"/>
                <a:gd name="T20" fmla="*/ 89560 w 680"/>
                <a:gd name="T21" fmla="*/ 9493 h 454"/>
                <a:gd name="T22" fmla="*/ 86132 w 680"/>
                <a:gd name="T23" fmla="*/ 8786 h 454"/>
                <a:gd name="T24" fmla="*/ 82678 w 680"/>
                <a:gd name="T25" fmla="*/ 8126 h 454"/>
                <a:gd name="T26" fmla="*/ 79159 w 680"/>
                <a:gd name="T27" fmla="*/ 7480 h 454"/>
                <a:gd name="T28" fmla="*/ 75503 w 680"/>
                <a:gd name="T29" fmla="*/ 6845 h 454"/>
                <a:gd name="T30" fmla="*/ 71839 w 680"/>
                <a:gd name="T31" fmla="*/ 6248 h 454"/>
                <a:gd name="T32" fmla="*/ 67932 w 680"/>
                <a:gd name="T33" fmla="*/ 5647 h 454"/>
                <a:gd name="T34" fmla="*/ 64095 w 680"/>
                <a:gd name="T35" fmla="*/ 5100 h 454"/>
                <a:gd name="T36" fmla="*/ 60230 w 680"/>
                <a:gd name="T37" fmla="*/ 4593 h 454"/>
                <a:gd name="T38" fmla="*/ 56200 w 680"/>
                <a:gd name="T39" fmla="*/ 4076 h 454"/>
                <a:gd name="T40" fmla="*/ 52162 w 680"/>
                <a:gd name="T41" fmla="*/ 3600 h 454"/>
                <a:gd name="T42" fmla="*/ 48193 w 680"/>
                <a:gd name="T43" fmla="*/ 3125 h 454"/>
                <a:gd name="T44" fmla="*/ 44005 w 680"/>
                <a:gd name="T45" fmla="*/ 2729 h 454"/>
                <a:gd name="T46" fmla="*/ 39759 w 680"/>
                <a:gd name="T47" fmla="*/ 2320 h 454"/>
                <a:gd name="T48" fmla="*/ 35547 w 680"/>
                <a:gd name="T49" fmla="*/ 1973 h 454"/>
                <a:gd name="T50" fmla="*/ 31246 w 680"/>
                <a:gd name="T51" fmla="*/ 1573 h 454"/>
                <a:gd name="T52" fmla="*/ 26812 w 680"/>
                <a:gd name="T53" fmla="*/ 1294 h 454"/>
                <a:gd name="T54" fmla="*/ 22392 w 680"/>
                <a:gd name="T55" fmla="*/ 993 h 454"/>
                <a:gd name="T56" fmla="*/ 18002 w 680"/>
                <a:gd name="T57" fmla="*/ 755 h 454"/>
                <a:gd name="T58" fmla="*/ 13683 w 680"/>
                <a:gd name="T59" fmla="*/ 516 h 454"/>
                <a:gd name="T60" fmla="*/ 9090 w 680"/>
                <a:gd name="T61" fmla="*/ 326 h 454"/>
                <a:gd name="T62" fmla="*/ 4566 w 680"/>
                <a:gd name="T63" fmla="*/ 158 h 454"/>
                <a:gd name="T64" fmla="*/ 0 w 680"/>
                <a:gd name="T65" fmla="*/ 0 h 45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80"/>
                <a:gd name="T100" fmla="*/ 0 h 454"/>
                <a:gd name="T101" fmla="*/ 680 w 680"/>
                <a:gd name="T102" fmla="*/ 454 h 45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80" h="454">
                  <a:moveTo>
                    <a:pt x="680" y="454"/>
                  </a:moveTo>
                  <a:lnTo>
                    <a:pt x="673" y="443"/>
                  </a:lnTo>
                  <a:lnTo>
                    <a:pt x="667" y="432"/>
                  </a:lnTo>
                  <a:lnTo>
                    <a:pt x="660" y="421"/>
                  </a:lnTo>
                  <a:lnTo>
                    <a:pt x="653" y="410"/>
                  </a:lnTo>
                  <a:lnTo>
                    <a:pt x="645" y="399"/>
                  </a:lnTo>
                  <a:lnTo>
                    <a:pt x="638" y="388"/>
                  </a:lnTo>
                  <a:lnTo>
                    <a:pt x="631" y="377"/>
                  </a:lnTo>
                  <a:lnTo>
                    <a:pt x="623" y="367"/>
                  </a:lnTo>
                  <a:lnTo>
                    <a:pt x="615" y="356"/>
                  </a:lnTo>
                  <a:lnTo>
                    <a:pt x="607" y="345"/>
                  </a:lnTo>
                  <a:lnTo>
                    <a:pt x="599" y="335"/>
                  </a:lnTo>
                  <a:lnTo>
                    <a:pt x="591" y="325"/>
                  </a:lnTo>
                  <a:lnTo>
                    <a:pt x="583" y="315"/>
                  </a:lnTo>
                  <a:lnTo>
                    <a:pt x="574" y="305"/>
                  </a:lnTo>
                  <a:lnTo>
                    <a:pt x="566" y="295"/>
                  </a:lnTo>
                  <a:lnTo>
                    <a:pt x="557" y="286"/>
                  </a:lnTo>
                  <a:lnTo>
                    <a:pt x="548" y="277"/>
                  </a:lnTo>
                  <a:lnTo>
                    <a:pt x="539" y="267"/>
                  </a:lnTo>
                  <a:lnTo>
                    <a:pt x="530" y="258"/>
                  </a:lnTo>
                  <a:lnTo>
                    <a:pt x="520" y="248"/>
                  </a:lnTo>
                  <a:lnTo>
                    <a:pt x="511" y="240"/>
                  </a:lnTo>
                  <a:lnTo>
                    <a:pt x="502" y="231"/>
                  </a:lnTo>
                  <a:lnTo>
                    <a:pt x="492" y="222"/>
                  </a:lnTo>
                  <a:lnTo>
                    <a:pt x="482" y="214"/>
                  </a:lnTo>
                  <a:lnTo>
                    <a:pt x="472" y="205"/>
                  </a:lnTo>
                  <a:lnTo>
                    <a:pt x="462" y="197"/>
                  </a:lnTo>
                  <a:lnTo>
                    <a:pt x="452" y="189"/>
                  </a:lnTo>
                  <a:lnTo>
                    <a:pt x="441" y="181"/>
                  </a:lnTo>
                  <a:lnTo>
                    <a:pt x="431" y="173"/>
                  </a:lnTo>
                  <a:lnTo>
                    <a:pt x="420" y="165"/>
                  </a:lnTo>
                  <a:lnTo>
                    <a:pt x="410" y="158"/>
                  </a:lnTo>
                  <a:lnTo>
                    <a:pt x="399" y="150"/>
                  </a:lnTo>
                  <a:lnTo>
                    <a:pt x="388" y="143"/>
                  </a:lnTo>
                  <a:lnTo>
                    <a:pt x="377" y="136"/>
                  </a:lnTo>
                  <a:lnTo>
                    <a:pt x="366" y="129"/>
                  </a:lnTo>
                  <a:lnTo>
                    <a:pt x="355" y="123"/>
                  </a:lnTo>
                  <a:lnTo>
                    <a:pt x="344" y="116"/>
                  </a:lnTo>
                  <a:lnTo>
                    <a:pt x="332" y="110"/>
                  </a:lnTo>
                  <a:lnTo>
                    <a:pt x="321" y="103"/>
                  </a:lnTo>
                  <a:lnTo>
                    <a:pt x="310" y="97"/>
                  </a:lnTo>
                  <a:lnTo>
                    <a:pt x="298" y="91"/>
                  </a:lnTo>
                  <a:lnTo>
                    <a:pt x="286" y="85"/>
                  </a:lnTo>
                  <a:lnTo>
                    <a:pt x="275" y="79"/>
                  </a:lnTo>
                  <a:lnTo>
                    <a:pt x="263" y="74"/>
                  </a:lnTo>
                  <a:lnTo>
                    <a:pt x="251" y="69"/>
                  </a:lnTo>
                  <a:lnTo>
                    <a:pt x="239" y="64"/>
                  </a:lnTo>
                  <a:lnTo>
                    <a:pt x="227" y="59"/>
                  </a:lnTo>
                  <a:lnTo>
                    <a:pt x="215" y="54"/>
                  </a:lnTo>
                  <a:lnTo>
                    <a:pt x="203" y="50"/>
                  </a:lnTo>
                  <a:lnTo>
                    <a:pt x="190" y="45"/>
                  </a:lnTo>
                  <a:lnTo>
                    <a:pt x="178" y="40"/>
                  </a:lnTo>
                  <a:lnTo>
                    <a:pt x="166" y="36"/>
                  </a:lnTo>
                  <a:lnTo>
                    <a:pt x="153" y="33"/>
                  </a:lnTo>
                  <a:lnTo>
                    <a:pt x="140" y="29"/>
                  </a:lnTo>
                  <a:lnTo>
                    <a:pt x="128" y="25"/>
                  </a:lnTo>
                  <a:lnTo>
                    <a:pt x="116" y="22"/>
                  </a:lnTo>
                  <a:lnTo>
                    <a:pt x="103" y="19"/>
                  </a:lnTo>
                  <a:lnTo>
                    <a:pt x="90" y="16"/>
                  </a:lnTo>
                  <a:lnTo>
                    <a:pt x="78" y="13"/>
                  </a:lnTo>
                  <a:lnTo>
                    <a:pt x="65" y="10"/>
                  </a:lnTo>
                  <a:lnTo>
                    <a:pt x="52" y="8"/>
                  </a:lnTo>
                  <a:lnTo>
                    <a:pt x="39" y="6"/>
                  </a:lnTo>
                  <a:lnTo>
                    <a:pt x="26" y="4"/>
                  </a:lnTo>
                  <a:lnTo>
                    <a:pt x="13" y="1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39" name="Line 8"/>
            <p:cNvSpPr>
              <a:spLocks noChangeShapeType="1"/>
            </p:cNvSpPr>
            <p:nvPr/>
          </p:nvSpPr>
          <p:spPr bwMode="auto">
            <a:xfrm>
              <a:off x="6675" y="7344"/>
              <a:ext cx="59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9"/>
            <p:cNvSpPr>
              <a:spLocks noChangeShapeType="1"/>
            </p:cNvSpPr>
            <p:nvPr/>
          </p:nvSpPr>
          <p:spPr bwMode="auto">
            <a:xfrm>
              <a:off x="6675" y="8207"/>
              <a:ext cx="59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10"/>
            <p:cNvSpPr>
              <a:spLocks/>
            </p:cNvSpPr>
            <p:nvPr/>
          </p:nvSpPr>
          <p:spPr bwMode="auto">
            <a:xfrm flipV="1">
              <a:off x="7539" y="7777"/>
              <a:ext cx="1297" cy="719"/>
            </a:xfrm>
            <a:custGeom>
              <a:avLst/>
              <a:gdLst>
                <a:gd name="T0" fmla="*/ 117914 w 680"/>
                <a:gd name="T1" fmla="*/ 17544 h 454"/>
                <a:gd name="T2" fmla="*/ 115622 w 680"/>
                <a:gd name="T3" fmla="*/ 16659 h 454"/>
                <a:gd name="T4" fmla="*/ 112959 w 680"/>
                <a:gd name="T5" fmla="*/ 15788 h 454"/>
                <a:gd name="T6" fmla="*/ 110537 w 680"/>
                <a:gd name="T7" fmla="*/ 14915 h 454"/>
                <a:gd name="T8" fmla="*/ 107722 w 680"/>
                <a:gd name="T9" fmla="*/ 14085 h 454"/>
                <a:gd name="T10" fmla="*/ 104967 w 680"/>
                <a:gd name="T11" fmla="*/ 13268 h 454"/>
                <a:gd name="T12" fmla="*/ 102108 w 680"/>
                <a:gd name="T13" fmla="*/ 12461 h 454"/>
                <a:gd name="T14" fmla="*/ 99186 w 680"/>
                <a:gd name="T15" fmla="*/ 11673 h 454"/>
                <a:gd name="T16" fmla="*/ 95951 w 680"/>
                <a:gd name="T17" fmla="*/ 10970 h 454"/>
                <a:gd name="T18" fmla="*/ 92816 w 680"/>
                <a:gd name="T19" fmla="*/ 10223 h 454"/>
                <a:gd name="T20" fmla="*/ 89560 w 680"/>
                <a:gd name="T21" fmla="*/ 9493 h 454"/>
                <a:gd name="T22" fmla="*/ 86132 w 680"/>
                <a:gd name="T23" fmla="*/ 8786 h 454"/>
                <a:gd name="T24" fmla="*/ 82678 w 680"/>
                <a:gd name="T25" fmla="*/ 8126 h 454"/>
                <a:gd name="T26" fmla="*/ 79159 w 680"/>
                <a:gd name="T27" fmla="*/ 7480 h 454"/>
                <a:gd name="T28" fmla="*/ 75503 w 680"/>
                <a:gd name="T29" fmla="*/ 6845 h 454"/>
                <a:gd name="T30" fmla="*/ 71839 w 680"/>
                <a:gd name="T31" fmla="*/ 6248 h 454"/>
                <a:gd name="T32" fmla="*/ 67932 w 680"/>
                <a:gd name="T33" fmla="*/ 5647 h 454"/>
                <a:gd name="T34" fmla="*/ 64095 w 680"/>
                <a:gd name="T35" fmla="*/ 5100 h 454"/>
                <a:gd name="T36" fmla="*/ 60230 w 680"/>
                <a:gd name="T37" fmla="*/ 4593 h 454"/>
                <a:gd name="T38" fmla="*/ 56200 w 680"/>
                <a:gd name="T39" fmla="*/ 4076 h 454"/>
                <a:gd name="T40" fmla="*/ 52162 w 680"/>
                <a:gd name="T41" fmla="*/ 3600 h 454"/>
                <a:gd name="T42" fmla="*/ 48193 w 680"/>
                <a:gd name="T43" fmla="*/ 3125 h 454"/>
                <a:gd name="T44" fmla="*/ 44005 w 680"/>
                <a:gd name="T45" fmla="*/ 2729 h 454"/>
                <a:gd name="T46" fmla="*/ 39759 w 680"/>
                <a:gd name="T47" fmla="*/ 2320 h 454"/>
                <a:gd name="T48" fmla="*/ 35547 w 680"/>
                <a:gd name="T49" fmla="*/ 1973 h 454"/>
                <a:gd name="T50" fmla="*/ 31246 w 680"/>
                <a:gd name="T51" fmla="*/ 1573 h 454"/>
                <a:gd name="T52" fmla="*/ 26812 w 680"/>
                <a:gd name="T53" fmla="*/ 1294 h 454"/>
                <a:gd name="T54" fmla="*/ 22392 w 680"/>
                <a:gd name="T55" fmla="*/ 993 h 454"/>
                <a:gd name="T56" fmla="*/ 18002 w 680"/>
                <a:gd name="T57" fmla="*/ 755 h 454"/>
                <a:gd name="T58" fmla="*/ 13683 w 680"/>
                <a:gd name="T59" fmla="*/ 516 h 454"/>
                <a:gd name="T60" fmla="*/ 9090 w 680"/>
                <a:gd name="T61" fmla="*/ 326 h 454"/>
                <a:gd name="T62" fmla="*/ 4566 w 680"/>
                <a:gd name="T63" fmla="*/ 158 h 454"/>
                <a:gd name="T64" fmla="*/ 0 w 680"/>
                <a:gd name="T65" fmla="*/ 0 h 45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80"/>
                <a:gd name="T100" fmla="*/ 0 h 454"/>
                <a:gd name="T101" fmla="*/ 680 w 680"/>
                <a:gd name="T102" fmla="*/ 454 h 45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80" h="454">
                  <a:moveTo>
                    <a:pt x="680" y="454"/>
                  </a:moveTo>
                  <a:lnTo>
                    <a:pt x="673" y="443"/>
                  </a:lnTo>
                  <a:lnTo>
                    <a:pt x="667" y="432"/>
                  </a:lnTo>
                  <a:lnTo>
                    <a:pt x="660" y="421"/>
                  </a:lnTo>
                  <a:lnTo>
                    <a:pt x="653" y="410"/>
                  </a:lnTo>
                  <a:lnTo>
                    <a:pt x="645" y="399"/>
                  </a:lnTo>
                  <a:lnTo>
                    <a:pt x="638" y="388"/>
                  </a:lnTo>
                  <a:lnTo>
                    <a:pt x="631" y="377"/>
                  </a:lnTo>
                  <a:lnTo>
                    <a:pt x="623" y="367"/>
                  </a:lnTo>
                  <a:lnTo>
                    <a:pt x="615" y="356"/>
                  </a:lnTo>
                  <a:lnTo>
                    <a:pt x="607" y="345"/>
                  </a:lnTo>
                  <a:lnTo>
                    <a:pt x="599" y="335"/>
                  </a:lnTo>
                  <a:lnTo>
                    <a:pt x="591" y="325"/>
                  </a:lnTo>
                  <a:lnTo>
                    <a:pt x="583" y="315"/>
                  </a:lnTo>
                  <a:lnTo>
                    <a:pt x="574" y="305"/>
                  </a:lnTo>
                  <a:lnTo>
                    <a:pt x="566" y="295"/>
                  </a:lnTo>
                  <a:lnTo>
                    <a:pt x="557" y="286"/>
                  </a:lnTo>
                  <a:lnTo>
                    <a:pt x="548" y="277"/>
                  </a:lnTo>
                  <a:lnTo>
                    <a:pt x="539" y="267"/>
                  </a:lnTo>
                  <a:lnTo>
                    <a:pt x="530" y="258"/>
                  </a:lnTo>
                  <a:lnTo>
                    <a:pt x="520" y="248"/>
                  </a:lnTo>
                  <a:lnTo>
                    <a:pt x="511" y="240"/>
                  </a:lnTo>
                  <a:lnTo>
                    <a:pt x="502" y="231"/>
                  </a:lnTo>
                  <a:lnTo>
                    <a:pt x="492" y="222"/>
                  </a:lnTo>
                  <a:lnTo>
                    <a:pt x="482" y="214"/>
                  </a:lnTo>
                  <a:lnTo>
                    <a:pt x="472" y="205"/>
                  </a:lnTo>
                  <a:lnTo>
                    <a:pt x="462" y="197"/>
                  </a:lnTo>
                  <a:lnTo>
                    <a:pt x="452" y="189"/>
                  </a:lnTo>
                  <a:lnTo>
                    <a:pt x="441" y="181"/>
                  </a:lnTo>
                  <a:lnTo>
                    <a:pt x="431" y="173"/>
                  </a:lnTo>
                  <a:lnTo>
                    <a:pt x="420" y="165"/>
                  </a:lnTo>
                  <a:lnTo>
                    <a:pt x="410" y="158"/>
                  </a:lnTo>
                  <a:lnTo>
                    <a:pt x="399" y="150"/>
                  </a:lnTo>
                  <a:lnTo>
                    <a:pt x="388" y="143"/>
                  </a:lnTo>
                  <a:lnTo>
                    <a:pt x="377" y="136"/>
                  </a:lnTo>
                  <a:lnTo>
                    <a:pt x="366" y="129"/>
                  </a:lnTo>
                  <a:lnTo>
                    <a:pt x="355" y="123"/>
                  </a:lnTo>
                  <a:lnTo>
                    <a:pt x="344" y="116"/>
                  </a:lnTo>
                  <a:lnTo>
                    <a:pt x="332" y="110"/>
                  </a:lnTo>
                  <a:lnTo>
                    <a:pt x="321" y="103"/>
                  </a:lnTo>
                  <a:lnTo>
                    <a:pt x="310" y="97"/>
                  </a:lnTo>
                  <a:lnTo>
                    <a:pt x="298" y="91"/>
                  </a:lnTo>
                  <a:lnTo>
                    <a:pt x="286" y="85"/>
                  </a:lnTo>
                  <a:lnTo>
                    <a:pt x="275" y="79"/>
                  </a:lnTo>
                  <a:lnTo>
                    <a:pt x="263" y="74"/>
                  </a:lnTo>
                  <a:lnTo>
                    <a:pt x="251" y="69"/>
                  </a:lnTo>
                  <a:lnTo>
                    <a:pt x="239" y="64"/>
                  </a:lnTo>
                  <a:lnTo>
                    <a:pt x="227" y="59"/>
                  </a:lnTo>
                  <a:lnTo>
                    <a:pt x="215" y="54"/>
                  </a:lnTo>
                  <a:lnTo>
                    <a:pt x="203" y="50"/>
                  </a:lnTo>
                  <a:lnTo>
                    <a:pt x="190" y="45"/>
                  </a:lnTo>
                  <a:lnTo>
                    <a:pt x="178" y="40"/>
                  </a:lnTo>
                  <a:lnTo>
                    <a:pt x="166" y="36"/>
                  </a:lnTo>
                  <a:lnTo>
                    <a:pt x="153" y="33"/>
                  </a:lnTo>
                  <a:lnTo>
                    <a:pt x="140" y="29"/>
                  </a:lnTo>
                  <a:lnTo>
                    <a:pt x="128" y="25"/>
                  </a:lnTo>
                  <a:lnTo>
                    <a:pt x="116" y="22"/>
                  </a:lnTo>
                  <a:lnTo>
                    <a:pt x="103" y="19"/>
                  </a:lnTo>
                  <a:lnTo>
                    <a:pt x="90" y="16"/>
                  </a:lnTo>
                  <a:lnTo>
                    <a:pt x="78" y="13"/>
                  </a:lnTo>
                  <a:lnTo>
                    <a:pt x="65" y="10"/>
                  </a:lnTo>
                  <a:lnTo>
                    <a:pt x="52" y="8"/>
                  </a:lnTo>
                  <a:lnTo>
                    <a:pt x="39" y="6"/>
                  </a:lnTo>
                  <a:lnTo>
                    <a:pt x="26" y="4"/>
                  </a:lnTo>
                  <a:lnTo>
                    <a:pt x="13" y="1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3" name="Line 11"/>
            <p:cNvSpPr>
              <a:spLocks noChangeShapeType="1"/>
            </p:cNvSpPr>
            <p:nvPr/>
          </p:nvSpPr>
          <p:spPr bwMode="auto">
            <a:xfrm>
              <a:off x="8835" y="7775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091545" y="1215495"/>
            <a:ext cx="1288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B6FF-7EDD-49C4-90E9-4569C6F6D58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3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2" grpId="0"/>
      <p:bldP spid="44" grpId="0"/>
      <p:bldP spid="4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82616" y="1251777"/>
            <a:ext cx="6851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  											</a:t>
            </a:r>
          </a:p>
        </p:txBody>
      </p:sp>
      <p:grpSp>
        <p:nvGrpSpPr>
          <p:cNvPr id="3" name="Group 2"/>
          <p:cNvGrpSpPr/>
          <p:nvPr/>
        </p:nvGrpSpPr>
        <p:grpSpPr bwMode="auto">
          <a:xfrm>
            <a:off x="4184956" y="1072495"/>
            <a:ext cx="2774852" cy="1255541"/>
            <a:chOff x="0" y="1"/>
            <a:chExt cx="3286148" cy="785818"/>
          </a:xfrm>
        </p:grpSpPr>
        <p:sp>
          <p:nvSpPr>
            <p:cNvPr id="4" name="Isosceles Triangle 3"/>
            <p:cNvSpPr/>
            <p:nvPr/>
          </p:nvSpPr>
          <p:spPr>
            <a:xfrm rot="5400000">
              <a:off x="1285537" y="35769"/>
              <a:ext cx="785818" cy="714281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15000"/>
                </a:lnSpc>
                <a:spcBef>
                  <a:spcPts val="0"/>
                </a:spcBef>
                <a:spcAft>
                  <a:spcPts val="750"/>
                </a:spcAft>
              </a:pPr>
              <a:r>
                <a:rPr lang="en-US" sz="825"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n-US" sz="825"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0" y="384177"/>
              <a:ext cx="1321305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lowchart: Connector 5"/>
            <p:cNvSpPr/>
            <p:nvPr/>
          </p:nvSpPr>
          <p:spPr>
            <a:xfrm>
              <a:off x="2000215" y="312740"/>
              <a:ext cx="71884" cy="142876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15000"/>
                </a:lnSpc>
                <a:spcBef>
                  <a:spcPts val="0"/>
                </a:spcBef>
                <a:spcAft>
                  <a:spcPts val="750"/>
                </a:spcAft>
              </a:pPr>
              <a:r>
                <a:rPr lang="en-US" sz="825"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n-US" sz="825"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72099" y="384177"/>
              <a:ext cx="1214049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656471" y="2217944"/>
            <a:ext cx="369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17732" y="4744483"/>
                <a:ext cx="6353607" cy="831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ü"/>
                </a:pPr>
                <a:r>
                  <a:rPr lang="en-US" sz="2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Ví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dụ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Cho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đầu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vào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= 0,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khi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đó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đầu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cổng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NOT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acc>
                    <m:r>
                      <a:rPr lang="en-US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732" y="4744483"/>
                <a:ext cx="6353607" cy="831766"/>
              </a:xfrm>
              <a:prstGeom prst="rect">
                <a:avLst/>
              </a:prstGeom>
              <a:blipFill rotWithShape="0">
                <a:blip r:embed="rId2"/>
                <a:stretch>
                  <a:fillRect l="-1344" t="-5839" b="-16058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717732" y="2926861"/>
          <a:ext cx="6096000" cy="13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¬X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B6FF-7EDD-49C4-90E9-4569C6F6D58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5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08761" y="894903"/>
            <a:ext cx="5739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Bù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99139" y="1849023"/>
            <a:ext cx="145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NAND</a:t>
            </a:r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3839441" y="1948296"/>
            <a:ext cx="1143000" cy="514350"/>
            <a:chOff x="3240" y="3312"/>
            <a:chExt cx="2880" cy="1440"/>
          </a:xfrm>
        </p:grpSpPr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3672" y="3312"/>
              <a:ext cx="1728" cy="1440"/>
            </a:xfrm>
            <a:prstGeom prst="flowChartDelay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5400" y="3888"/>
              <a:ext cx="288" cy="2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5688" y="4032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3240" y="3600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3240" y="4464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 Box 36"/>
          <p:cNvSpPr txBox="1">
            <a:spLocks noChangeArrowheads="1"/>
          </p:cNvSpPr>
          <p:nvPr/>
        </p:nvSpPr>
        <p:spPr bwMode="auto">
          <a:xfrm>
            <a:off x="5403273" y="1896341"/>
            <a:ext cx="3408218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500" dirty="0" err="1"/>
              <a:t>Là</a:t>
            </a:r>
            <a:r>
              <a:rPr lang="en-US" sz="1500" dirty="0"/>
              <a:t> </a:t>
            </a:r>
            <a:r>
              <a:rPr lang="en-US" sz="1500" dirty="0" err="1"/>
              <a:t>cổng</a:t>
            </a:r>
            <a:r>
              <a:rPr lang="en-US" sz="1500" dirty="0"/>
              <a:t> </a:t>
            </a:r>
            <a:r>
              <a:rPr lang="en-US" sz="1500" dirty="0" err="1"/>
              <a:t>bù</a:t>
            </a:r>
            <a:r>
              <a:rPr lang="en-US" sz="1500" dirty="0"/>
              <a:t> </a:t>
            </a:r>
            <a:r>
              <a:rPr lang="en-US" sz="1500" dirty="0" err="1"/>
              <a:t>của</a:t>
            </a:r>
            <a:r>
              <a:rPr lang="en-US" sz="1500" dirty="0"/>
              <a:t> AND.</a:t>
            </a:r>
          </a:p>
          <a:p>
            <a:pPr eaLnBrk="1" hangingPunct="1">
              <a:spcBef>
                <a:spcPct val="50000"/>
              </a:spcBef>
            </a:pPr>
            <a:r>
              <a:rPr lang="en-US" sz="1500" dirty="0" err="1"/>
              <a:t>Có</a:t>
            </a:r>
            <a:r>
              <a:rPr lang="en-US" sz="1500" dirty="0"/>
              <a:t> </a:t>
            </a:r>
            <a:r>
              <a:rPr lang="en-US" sz="1500" dirty="0" err="1"/>
              <a:t>đầu</a:t>
            </a:r>
            <a:r>
              <a:rPr lang="en-US" sz="1500" dirty="0"/>
              <a:t> </a:t>
            </a:r>
            <a:r>
              <a:rPr lang="en-US" sz="1500" dirty="0" err="1"/>
              <a:t>ra</a:t>
            </a:r>
            <a:r>
              <a:rPr lang="en-US" sz="1500" dirty="0"/>
              <a:t> </a:t>
            </a:r>
            <a:r>
              <a:rPr lang="en-US" sz="1500" dirty="0" err="1"/>
              <a:t>là</a:t>
            </a:r>
            <a:r>
              <a:rPr lang="en-US" sz="1500" dirty="0"/>
              <a:t> </a:t>
            </a:r>
            <a:r>
              <a:rPr lang="en-US" sz="1500" dirty="0" err="1"/>
              <a:t>ngược</a:t>
            </a:r>
            <a:r>
              <a:rPr lang="en-US" sz="1500" dirty="0"/>
              <a:t> </a:t>
            </a:r>
            <a:r>
              <a:rPr lang="en-US" sz="1500" dirty="0" err="1"/>
              <a:t>lại</a:t>
            </a:r>
            <a:r>
              <a:rPr lang="en-US" sz="1500" dirty="0"/>
              <a:t> </a:t>
            </a:r>
            <a:r>
              <a:rPr lang="en-US" sz="1500" dirty="0" err="1"/>
              <a:t>với</a:t>
            </a:r>
            <a:r>
              <a:rPr lang="en-US" sz="1500" dirty="0"/>
              <a:t> </a:t>
            </a:r>
            <a:r>
              <a:rPr lang="en-US" sz="1500" dirty="0" err="1"/>
              <a:t>cổng</a:t>
            </a:r>
            <a:r>
              <a:rPr lang="en-US" sz="1500" dirty="0"/>
              <a:t> AND.</a:t>
            </a:r>
          </a:p>
        </p:txBody>
      </p:sp>
      <p:graphicFrame>
        <p:nvGraphicFramePr>
          <p:cNvPr id="64" name="Table 63"/>
          <p:cNvGraphicFramePr>
            <a:graphicFrameLocks noGrp="1"/>
          </p:cNvGraphicFramePr>
          <p:nvPr/>
        </p:nvGraphicFramePr>
        <p:xfrm>
          <a:off x="6617405" y="3097368"/>
          <a:ext cx="1782197" cy="1620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4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x  </a:t>
                      </a:r>
                      <a:r>
                        <a:rPr lang="en-US" sz="1400" dirty="0" err="1">
                          <a:solidFill>
                            <a:srgbClr val="FF0000"/>
                          </a:solidFill>
                        </a:rPr>
                        <a:t>nand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y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1" name="Group 70"/>
          <p:cNvGrpSpPr/>
          <p:nvPr/>
        </p:nvGrpSpPr>
        <p:grpSpPr>
          <a:xfrm>
            <a:off x="2006337" y="3244670"/>
            <a:ext cx="4185047" cy="1150683"/>
            <a:chOff x="2675115" y="3183227"/>
            <a:chExt cx="5580063" cy="1534244"/>
          </a:xfrm>
        </p:grpSpPr>
        <p:grpSp>
          <p:nvGrpSpPr>
            <p:cNvPr id="39" name="Group 10"/>
            <p:cNvGrpSpPr>
              <a:grpSpLocks/>
            </p:cNvGrpSpPr>
            <p:nvPr/>
          </p:nvGrpSpPr>
          <p:grpSpPr bwMode="auto">
            <a:xfrm>
              <a:off x="2675115" y="3183227"/>
              <a:ext cx="5580063" cy="1517650"/>
              <a:chOff x="339" y="714"/>
              <a:chExt cx="3515" cy="956"/>
            </a:xfrm>
          </p:grpSpPr>
          <p:sp>
            <p:nvSpPr>
              <p:cNvPr id="40" name="AutoShape 11"/>
              <p:cNvSpPr>
                <a:spLocks noChangeArrowheads="1"/>
              </p:cNvSpPr>
              <p:nvPr/>
            </p:nvSpPr>
            <p:spPr bwMode="auto">
              <a:xfrm>
                <a:off x="2245" y="1429"/>
                <a:ext cx="452" cy="164"/>
              </a:xfrm>
              <a:prstGeom prst="rightArrow">
                <a:avLst>
                  <a:gd name="adj1" fmla="val 50000"/>
                  <a:gd name="adj2" fmla="val 137818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Rectangle 15"/>
              <p:cNvSpPr>
                <a:spLocks noChangeArrowheads="1"/>
              </p:cNvSpPr>
              <p:nvPr/>
            </p:nvSpPr>
            <p:spPr bwMode="auto">
              <a:xfrm>
                <a:off x="668" y="714"/>
                <a:ext cx="3186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69056" tIns="34529" rIns="69056" bIns="34529">
                <a:spAutoFit/>
              </a:bodyPr>
              <a:lstStyle/>
              <a:p>
                <a:pPr eaLnBrk="0" hangingPunct="0"/>
                <a:r>
                  <a:rPr lang="en-US" i="1" dirty="0"/>
                  <a:t>X  </a:t>
                </a:r>
                <a:r>
                  <a:rPr lang="en-US" i="1" dirty="0" err="1"/>
                  <a:t>nand</a:t>
                </a:r>
                <a:r>
                  <a:rPr lang="en-US" i="1" dirty="0"/>
                  <a:t>  Y  =  not (X and  Y)  = </a:t>
                </a:r>
              </a:p>
            </p:txBody>
          </p:sp>
          <p:grpSp>
            <p:nvGrpSpPr>
              <p:cNvPr id="45" name="Group 17"/>
              <p:cNvGrpSpPr>
                <a:grpSpLocks/>
              </p:cNvGrpSpPr>
              <p:nvPr/>
            </p:nvGrpSpPr>
            <p:grpSpPr bwMode="auto">
              <a:xfrm>
                <a:off x="1251" y="1382"/>
                <a:ext cx="259" cy="242"/>
                <a:chOff x="1251" y="1382"/>
                <a:chExt cx="259" cy="242"/>
              </a:xfrm>
            </p:grpSpPr>
            <p:sp>
              <p:nvSpPr>
                <p:cNvPr id="62" name="AutoShape 18"/>
                <p:cNvSpPr>
                  <a:spLocks noChangeArrowheads="1"/>
                </p:cNvSpPr>
                <p:nvPr/>
              </p:nvSpPr>
              <p:spPr bwMode="auto">
                <a:xfrm rot="5400000">
                  <a:off x="1230" y="1403"/>
                  <a:ext cx="242" cy="200"/>
                </a:xfrm>
                <a:prstGeom prst="triangle">
                  <a:avLst>
                    <a:gd name="adj" fmla="val 49995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" name="Oval 19"/>
                <p:cNvSpPr>
                  <a:spLocks noChangeArrowheads="1"/>
                </p:cNvSpPr>
                <p:nvPr/>
              </p:nvSpPr>
              <p:spPr bwMode="auto">
                <a:xfrm>
                  <a:off x="1460" y="1482"/>
                  <a:ext cx="50" cy="5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20"/>
              <p:cNvGrpSpPr>
                <a:grpSpLocks/>
              </p:cNvGrpSpPr>
              <p:nvPr/>
            </p:nvGrpSpPr>
            <p:grpSpPr bwMode="auto">
              <a:xfrm>
                <a:off x="668" y="1326"/>
                <a:ext cx="360" cy="344"/>
                <a:chOff x="668" y="1326"/>
                <a:chExt cx="360" cy="344"/>
              </a:xfrm>
            </p:grpSpPr>
            <p:sp>
              <p:nvSpPr>
                <p:cNvPr id="58" name="Line 21"/>
                <p:cNvSpPr>
                  <a:spLocks noChangeShapeType="1"/>
                </p:cNvSpPr>
                <p:nvPr/>
              </p:nvSpPr>
              <p:spPr bwMode="auto">
                <a:xfrm>
                  <a:off x="668" y="1329"/>
                  <a:ext cx="0" cy="33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668" y="1670"/>
                  <a:ext cx="12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668" y="1329"/>
                  <a:ext cx="12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Arc 24"/>
                <p:cNvSpPr>
                  <a:spLocks/>
                </p:cNvSpPr>
                <p:nvPr/>
              </p:nvSpPr>
              <p:spPr bwMode="auto">
                <a:xfrm>
                  <a:off x="794" y="1326"/>
                  <a:ext cx="234" cy="342"/>
                </a:xfrm>
                <a:custGeom>
                  <a:avLst/>
                  <a:gdLst>
                    <a:gd name="T0" fmla="*/ 0 w 21693"/>
                    <a:gd name="T1" fmla="*/ 0 h 43200"/>
                    <a:gd name="T2" fmla="*/ 0 w 21693"/>
                    <a:gd name="T3" fmla="*/ 0 h 43200"/>
                    <a:gd name="T4" fmla="*/ 0 w 21693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1693"/>
                    <a:gd name="T10" fmla="*/ 0 h 43200"/>
                    <a:gd name="T11" fmla="*/ 21693 w 21693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93" h="43200" fill="none" extrusionOk="0">
                      <a:moveTo>
                        <a:pt x="0" y="0"/>
                      </a:moveTo>
                      <a:cubicBezTo>
                        <a:pt x="31" y="0"/>
                        <a:pt x="62" y="-1"/>
                        <a:pt x="93" y="0"/>
                      </a:cubicBezTo>
                      <a:cubicBezTo>
                        <a:pt x="12022" y="0"/>
                        <a:pt x="21693" y="9670"/>
                        <a:pt x="21693" y="21600"/>
                      </a:cubicBezTo>
                      <a:cubicBezTo>
                        <a:pt x="21693" y="33529"/>
                        <a:pt x="12022" y="43200"/>
                        <a:pt x="93" y="43200"/>
                      </a:cubicBezTo>
                      <a:cubicBezTo>
                        <a:pt x="62" y="43200"/>
                        <a:pt x="31" y="43199"/>
                        <a:pt x="0" y="43199"/>
                      </a:cubicBezTo>
                    </a:path>
                    <a:path w="21693" h="43200" stroke="0" extrusionOk="0">
                      <a:moveTo>
                        <a:pt x="0" y="0"/>
                      </a:moveTo>
                      <a:cubicBezTo>
                        <a:pt x="31" y="0"/>
                        <a:pt x="62" y="-1"/>
                        <a:pt x="93" y="0"/>
                      </a:cubicBezTo>
                      <a:cubicBezTo>
                        <a:pt x="12022" y="0"/>
                        <a:pt x="21693" y="9670"/>
                        <a:pt x="21693" y="21600"/>
                      </a:cubicBezTo>
                      <a:cubicBezTo>
                        <a:pt x="21693" y="33529"/>
                        <a:pt x="12022" y="43200"/>
                        <a:pt x="93" y="43200"/>
                      </a:cubicBezTo>
                      <a:cubicBezTo>
                        <a:pt x="62" y="43200"/>
                        <a:pt x="31" y="43199"/>
                        <a:pt x="0" y="43199"/>
                      </a:cubicBezTo>
                      <a:lnTo>
                        <a:pt x="93" y="21600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7" name="Line 25"/>
              <p:cNvSpPr>
                <a:spLocks noChangeShapeType="1"/>
              </p:cNvSpPr>
              <p:nvPr/>
            </p:nvSpPr>
            <p:spPr bwMode="auto">
              <a:xfrm flipH="1">
                <a:off x="339" y="1419"/>
                <a:ext cx="3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Line 26"/>
              <p:cNvSpPr>
                <a:spLocks noChangeShapeType="1"/>
              </p:cNvSpPr>
              <p:nvPr/>
            </p:nvSpPr>
            <p:spPr bwMode="auto">
              <a:xfrm flipH="1">
                <a:off x="1503" y="1504"/>
                <a:ext cx="3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27"/>
              <p:cNvSpPr>
                <a:spLocks noChangeShapeType="1"/>
              </p:cNvSpPr>
              <p:nvPr/>
            </p:nvSpPr>
            <p:spPr bwMode="auto">
              <a:xfrm flipH="1">
                <a:off x="1009" y="1504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Line 34"/>
              <p:cNvSpPr>
                <a:spLocks noChangeShapeType="1"/>
              </p:cNvSpPr>
              <p:nvPr/>
            </p:nvSpPr>
            <p:spPr bwMode="auto">
              <a:xfrm flipH="1">
                <a:off x="339" y="1574"/>
                <a:ext cx="3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52" name="Object 2"/>
              <p:cNvGraphicFramePr>
                <a:graphicFrameLocks/>
              </p:cNvGraphicFramePr>
              <p:nvPr/>
            </p:nvGraphicFramePr>
            <p:xfrm>
              <a:off x="3419" y="715"/>
              <a:ext cx="403" cy="2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" imgW="253800" imgH="203040" progId="Equation.3">
                      <p:embed/>
                    </p:oleObj>
                  </mc:Choice>
                  <mc:Fallback>
                    <p:oleObj name="Equation" r:id="rId2" imgW="253800" imgH="20304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19" y="715"/>
                            <a:ext cx="403" cy="28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5" name="Group 4"/>
            <p:cNvGrpSpPr>
              <a:grpSpLocks/>
            </p:cNvGrpSpPr>
            <p:nvPr/>
          </p:nvGrpSpPr>
          <p:grpSpPr bwMode="auto">
            <a:xfrm>
              <a:off x="6698672" y="4197924"/>
              <a:ext cx="1101437" cy="519547"/>
              <a:chOff x="3240" y="3312"/>
              <a:chExt cx="2880" cy="1440"/>
            </a:xfrm>
          </p:grpSpPr>
          <p:sp>
            <p:nvSpPr>
              <p:cNvPr id="66" name="AutoShape 5"/>
              <p:cNvSpPr>
                <a:spLocks noChangeArrowheads="1"/>
              </p:cNvSpPr>
              <p:nvPr/>
            </p:nvSpPr>
            <p:spPr bwMode="auto">
              <a:xfrm>
                <a:off x="3672" y="3312"/>
                <a:ext cx="1728" cy="1440"/>
              </a:xfrm>
              <a:prstGeom prst="flowChartDelay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Oval 6"/>
              <p:cNvSpPr>
                <a:spLocks noChangeArrowheads="1"/>
              </p:cNvSpPr>
              <p:nvPr/>
            </p:nvSpPr>
            <p:spPr bwMode="auto">
              <a:xfrm>
                <a:off x="5400" y="3888"/>
                <a:ext cx="288" cy="28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7"/>
              <p:cNvSpPr>
                <a:spLocks noChangeShapeType="1"/>
              </p:cNvSpPr>
              <p:nvPr/>
            </p:nvSpPr>
            <p:spPr bwMode="auto">
              <a:xfrm>
                <a:off x="5688" y="4032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8"/>
              <p:cNvSpPr>
                <a:spLocks noChangeShapeType="1"/>
              </p:cNvSpPr>
              <p:nvPr/>
            </p:nvSpPr>
            <p:spPr bwMode="auto">
              <a:xfrm>
                <a:off x="3240" y="3600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9"/>
              <p:cNvSpPr>
                <a:spLocks noChangeShapeType="1"/>
              </p:cNvSpPr>
              <p:nvPr/>
            </p:nvSpPr>
            <p:spPr bwMode="auto">
              <a:xfrm>
                <a:off x="3240" y="4464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B6FF-7EDD-49C4-90E9-4569C6F6D58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6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08761" y="894903"/>
            <a:ext cx="5739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Bù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04284" y="1448253"/>
            <a:ext cx="128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NOR</a:t>
            </a:r>
          </a:p>
        </p:txBody>
      </p:sp>
      <p:sp>
        <p:nvSpPr>
          <p:cNvPr id="23" name="Text Box 37"/>
          <p:cNvSpPr txBox="1">
            <a:spLocks noChangeArrowheads="1"/>
          </p:cNvSpPr>
          <p:nvPr/>
        </p:nvSpPr>
        <p:spPr bwMode="auto">
          <a:xfrm>
            <a:off x="5335732" y="1750868"/>
            <a:ext cx="2883477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500" dirty="0" err="1"/>
              <a:t>Là</a:t>
            </a:r>
            <a:r>
              <a:rPr lang="en-US" sz="1500" dirty="0"/>
              <a:t> </a:t>
            </a:r>
            <a:r>
              <a:rPr lang="en-US" sz="1500" dirty="0" err="1"/>
              <a:t>cổng</a:t>
            </a:r>
            <a:r>
              <a:rPr lang="en-US" sz="1500" dirty="0"/>
              <a:t> </a:t>
            </a:r>
            <a:r>
              <a:rPr lang="en-US" sz="1500" dirty="0" err="1"/>
              <a:t>bù</a:t>
            </a:r>
            <a:r>
              <a:rPr lang="en-US" sz="1500" dirty="0"/>
              <a:t> </a:t>
            </a:r>
            <a:r>
              <a:rPr lang="en-US" sz="1500" dirty="0" err="1"/>
              <a:t>của</a:t>
            </a:r>
            <a:r>
              <a:rPr lang="en-US" sz="1500" dirty="0"/>
              <a:t> OR.</a:t>
            </a:r>
          </a:p>
          <a:p>
            <a:pPr eaLnBrk="1" hangingPunct="1">
              <a:spcBef>
                <a:spcPct val="50000"/>
              </a:spcBef>
            </a:pPr>
            <a:r>
              <a:rPr lang="en-US" sz="1500" dirty="0" err="1"/>
              <a:t>Có</a:t>
            </a:r>
            <a:r>
              <a:rPr lang="en-US" sz="1500" dirty="0"/>
              <a:t> </a:t>
            </a:r>
            <a:r>
              <a:rPr lang="en-US" sz="1500" dirty="0" err="1"/>
              <a:t>đầu</a:t>
            </a:r>
            <a:r>
              <a:rPr lang="en-US" sz="1500" dirty="0"/>
              <a:t> </a:t>
            </a:r>
            <a:r>
              <a:rPr lang="en-US" sz="1500" dirty="0" err="1"/>
              <a:t>ra</a:t>
            </a:r>
            <a:r>
              <a:rPr lang="en-US" sz="1500" dirty="0"/>
              <a:t> </a:t>
            </a:r>
            <a:r>
              <a:rPr lang="en-US" sz="1500" dirty="0" err="1"/>
              <a:t>ngược</a:t>
            </a:r>
            <a:r>
              <a:rPr lang="en-US" sz="1500" dirty="0"/>
              <a:t> </a:t>
            </a:r>
            <a:r>
              <a:rPr lang="en-US" sz="1500" dirty="0" err="1"/>
              <a:t>với</a:t>
            </a:r>
            <a:r>
              <a:rPr lang="en-US" sz="1500" dirty="0"/>
              <a:t> </a:t>
            </a:r>
            <a:r>
              <a:rPr lang="en-US" sz="1500" dirty="0" err="1"/>
              <a:t>cổng</a:t>
            </a:r>
            <a:r>
              <a:rPr lang="en-US" sz="1500" dirty="0"/>
              <a:t> OR.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423555" y="2987386"/>
            <a:ext cx="6026727" cy="1007916"/>
            <a:chOff x="1898073" y="2840181"/>
            <a:chExt cx="8229600" cy="1343888"/>
          </a:xfrm>
        </p:grpSpPr>
        <p:grpSp>
          <p:nvGrpSpPr>
            <p:cNvPr id="14" name="Group 4"/>
            <p:cNvGrpSpPr>
              <a:grpSpLocks/>
            </p:cNvGrpSpPr>
            <p:nvPr/>
          </p:nvGrpSpPr>
          <p:grpSpPr bwMode="auto">
            <a:xfrm>
              <a:off x="6054439" y="3643742"/>
              <a:ext cx="1149927" cy="540327"/>
              <a:chOff x="3198" y="7056"/>
              <a:chExt cx="2880" cy="1440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3631" y="7056"/>
                <a:ext cx="431" cy="1438"/>
              </a:xfrm>
              <a:custGeom>
                <a:avLst/>
                <a:gdLst>
                  <a:gd name="T0" fmla="*/ 1007 w 226"/>
                  <a:gd name="T1" fmla="*/ 35454 h 908"/>
                  <a:gd name="T2" fmla="*/ 3120 w 226"/>
                  <a:gd name="T3" fmla="*/ 34548 h 908"/>
                  <a:gd name="T4" fmla="*/ 5040 w 226"/>
                  <a:gd name="T5" fmla="*/ 33603 h 908"/>
                  <a:gd name="T6" fmla="*/ 6783 w 226"/>
                  <a:gd name="T7" fmla="*/ 32656 h 908"/>
                  <a:gd name="T8" fmla="*/ 8532 w 226"/>
                  <a:gd name="T9" fmla="*/ 31710 h 908"/>
                  <a:gd name="T10" fmla="*/ 10184 w 226"/>
                  <a:gd name="T11" fmla="*/ 30705 h 908"/>
                  <a:gd name="T12" fmla="*/ 11736 w 226"/>
                  <a:gd name="T13" fmla="*/ 29712 h 908"/>
                  <a:gd name="T14" fmla="*/ 12936 w 226"/>
                  <a:gd name="T15" fmla="*/ 28730 h 908"/>
                  <a:gd name="T16" fmla="*/ 14154 w 226"/>
                  <a:gd name="T17" fmla="*/ 27737 h 908"/>
                  <a:gd name="T18" fmla="*/ 15264 w 226"/>
                  <a:gd name="T19" fmla="*/ 26709 h 908"/>
                  <a:gd name="T20" fmla="*/ 16271 w 226"/>
                  <a:gd name="T21" fmla="*/ 25683 h 908"/>
                  <a:gd name="T22" fmla="*/ 17326 w 226"/>
                  <a:gd name="T23" fmla="*/ 24660 h 908"/>
                  <a:gd name="T24" fmla="*/ 17991 w 226"/>
                  <a:gd name="T25" fmla="*/ 23668 h 908"/>
                  <a:gd name="T26" fmla="*/ 18720 w 226"/>
                  <a:gd name="T27" fmla="*/ 22645 h 908"/>
                  <a:gd name="T28" fmla="*/ 19101 w 226"/>
                  <a:gd name="T29" fmla="*/ 21621 h 908"/>
                  <a:gd name="T30" fmla="*/ 19422 w 226"/>
                  <a:gd name="T31" fmla="*/ 20544 h 908"/>
                  <a:gd name="T32" fmla="*/ 19828 w 226"/>
                  <a:gd name="T33" fmla="*/ 19516 h 908"/>
                  <a:gd name="T34" fmla="*/ 19828 w 226"/>
                  <a:gd name="T35" fmla="*/ 18487 h 908"/>
                  <a:gd name="T36" fmla="*/ 19828 w 226"/>
                  <a:gd name="T37" fmla="*/ 17429 h 908"/>
                  <a:gd name="T38" fmla="*/ 19828 w 226"/>
                  <a:gd name="T39" fmla="*/ 16406 h 908"/>
                  <a:gd name="T40" fmla="*/ 19422 w 226"/>
                  <a:gd name="T41" fmla="*/ 15400 h 908"/>
                  <a:gd name="T42" fmla="*/ 19101 w 226"/>
                  <a:gd name="T43" fmla="*/ 14304 h 908"/>
                  <a:gd name="T44" fmla="*/ 18720 w 226"/>
                  <a:gd name="T45" fmla="*/ 13298 h 908"/>
                  <a:gd name="T46" fmla="*/ 17991 w 226"/>
                  <a:gd name="T47" fmla="*/ 12275 h 908"/>
                  <a:gd name="T48" fmla="*/ 17326 w 226"/>
                  <a:gd name="T49" fmla="*/ 11249 h 908"/>
                  <a:gd name="T50" fmla="*/ 16271 w 226"/>
                  <a:gd name="T51" fmla="*/ 10223 h 908"/>
                  <a:gd name="T52" fmla="*/ 15264 w 226"/>
                  <a:gd name="T53" fmla="*/ 9216 h 908"/>
                  <a:gd name="T54" fmla="*/ 14154 w 226"/>
                  <a:gd name="T55" fmla="*/ 8191 h 908"/>
                  <a:gd name="T56" fmla="*/ 12936 w 226"/>
                  <a:gd name="T57" fmla="*/ 7188 h 908"/>
                  <a:gd name="T58" fmla="*/ 11736 w 226"/>
                  <a:gd name="T59" fmla="*/ 6214 h 908"/>
                  <a:gd name="T60" fmla="*/ 10184 w 226"/>
                  <a:gd name="T61" fmla="*/ 5272 h 908"/>
                  <a:gd name="T62" fmla="*/ 8532 w 226"/>
                  <a:gd name="T63" fmla="*/ 4268 h 908"/>
                  <a:gd name="T64" fmla="*/ 6783 w 226"/>
                  <a:gd name="T65" fmla="*/ 3266 h 908"/>
                  <a:gd name="T66" fmla="*/ 5040 w 226"/>
                  <a:gd name="T67" fmla="*/ 2320 h 908"/>
                  <a:gd name="T68" fmla="*/ 3120 w 226"/>
                  <a:gd name="T69" fmla="*/ 1379 h 908"/>
                  <a:gd name="T70" fmla="*/ 1007 w 226"/>
                  <a:gd name="T71" fmla="*/ 429 h 908"/>
                  <a:gd name="T72" fmla="*/ 39549 w 226"/>
                  <a:gd name="T73" fmla="*/ 0 h 90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26"/>
                  <a:gd name="T112" fmla="*/ 0 h 908"/>
                  <a:gd name="T113" fmla="*/ 226 w 226"/>
                  <a:gd name="T114" fmla="*/ 908 h 90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26" h="908">
                    <a:moveTo>
                      <a:pt x="0" y="908"/>
                    </a:moveTo>
                    <a:lnTo>
                      <a:pt x="6" y="896"/>
                    </a:lnTo>
                    <a:lnTo>
                      <a:pt x="12" y="885"/>
                    </a:lnTo>
                    <a:lnTo>
                      <a:pt x="18" y="873"/>
                    </a:lnTo>
                    <a:lnTo>
                      <a:pt x="24" y="861"/>
                    </a:lnTo>
                    <a:lnTo>
                      <a:pt x="29" y="849"/>
                    </a:lnTo>
                    <a:lnTo>
                      <a:pt x="34" y="837"/>
                    </a:lnTo>
                    <a:lnTo>
                      <a:pt x="39" y="825"/>
                    </a:lnTo>
                    <a:lnTo>
                      <a:pt x="44" y="813"/>
                    </a:lnTo>
                    <a:lnTo>
                      <a:pt x="49" y="801"/>
                    </a:lnTo>
                    <a:lnTo>
                      <a:pt x="54" y="788"/>
                    </a:lnTo>
                    <a:lnTo>
                      <a:pt x="58" y="776"/>
                    </a:lnTo>
                    <a:lnTo>
                      <a:pt x="62" y="763"/>
                    </a:lnTo>
                    <a:lnTo>
                      <a:pt x="67" y="751"/>
                    </a:lnTo>
                    <a:lnTo>
                      <a:pt x="70" y="739"/>
                    </a:lnTo>
                    <a:lnTo>
                      <a:pt x="74" y="726"/>
                    </a:lnTo>
                    <a:lnTo>
                      <a:pt x="78" y="713"/>
                    </a:lnTo>
                    <a:lnTo>
                      <a:pt x="81" y="701"/>
                    </a:lnTo>
                    <a:lnTo>
                      <a:pt x="84" y="688"/>
                    </a:lnTo>
                    <a:lnTo>
                      <a:pt x="87" y="675"/>
                    </a:lnTo>
                    <a:lnTo>
                      <a:pt x="90" y="662"/>
                    </a:lnTo>
                    <a:lnTo>
                      <a:pt x="93" y="649"/>
                    </a:lnTo>
                    <a:lnTo>
                      <a:pt x="96" y="636"/>
                    </a:lnTo>
                    <a:lnTo>
                      <a:pt x="99" y="623"/>
                    </a:lnTo>
                    <a:lnTo>
                      <a:pt x="101" y="610"/>
                    </a:lnTo>
                    <a:lnTo>
                      <a:pt x="103" y="598"/>
                    </a:lnTo>
                    <a:lnTo>
                      <a:pt x="104" y="585"/>
                    </a:lnTo>
                    <a:lnTo>
                      <a:pt x="107" y="572"/>
                    </a:lnTo>
                    <a:lnTo>
                      <a:pt x="108" y="559"/>
                    </a:lnTo>
                    <a:lnTo>
                      <a:pt x="109" y="546"/>
                    </a:lnTo>
                    <a:lnTo>
                      <a:pt x="110" y="532"/>
                    </a:lnTo>
                    <a:lnTo>
                      <a:pt x="111" y="519"/>
                    </a:lnTo>
                    <a:lnTo>
                      <a:pt x="112" y="506"/>
                    </a:lnTo>
                    <a:lnTo>
                      <a:pt x="113" y="493"/>
                    </a:lnTo>
                    <a:lnTo>
                      <a:pt x="113" y="480"/>
                    </a:lnTo>
                    <a:lnTo>
                      <a:pt x="113" y="467"/>
                    </a:lnTo>
                    <a:lnTo>
                      <a:pt x="114" y="454"/>
                    </a:lnTo>
                    <a:lnTo>
                      <a:pt x="113" y="441"/>
                    </a:lnTo>
                    <a:lnTo>
                      <a:pt x="113" y="428"/>
                    </a:lnTo>
                    <a:lnTo>
                      <a:pt x="113" y="415"/>
                    </a:lnTo>
                    <a:lnTo>
                      <a:pt x="112" y="402"/>
                    </a:lnTo>
                    <a:lnTo>
                      <a:pt x="111" y="389"/>
                    </a:lnTo>
                    <a:lnTo>
                      <a:pt x="110" y="375"/>
                    </a:lnTo>
                    <a:lnTo>
                      <a:pt x="109" y="362"/>
                    </a:lnTo>
                    <a:lnTo>
                      <a:pt x="108" y="349"/>
                    </a:lnTo>
                    <a:lnTo>
                      <a:pt x="107" y="336"/>
                    </a:lnTo>
                    <a:lnTo>
                      <a:pt x="104" y="323"/>
                    </a:lnTo>
                    <a:lnTo>
                      <a:pt x="103" y="310"/>
                    </a:lnTo>
                    <a:lnTo>
                      <a:pt x="101" y="297"/>
                    </a:lnTo>
                    <a:lnTo>
                      <a:pt x="99" y="284"/>
                    </a:lnTo>
                    <a:lnTo>
                      <a:pt x="96" y="271"/>
                    </a:lnTo>
                    <a:lnTo>
                      <a:pt x="93" y="258"/>
                    </a:lnTo>
                    <a:lnTo>
                      <a:pt x="90" y="245"/>
                    </a:lnTo>
                    <a:lnTo>
                      <a:pt x="87" y="233"/>
                    </a:lnTo>
                    <a:lnTo>
                      <a:pt x="84" y="220"/>
                    </a:lnTo>
                    <a:lnTo>
                      <a:pt x="81" y="207"/>
                    </a:lnTo>
                    <a:lnTo>
                      <a:pt x="78" y="195"/>
                    </a:lnTo>
                    <a:lnTo>
                      <a:pt x="74" y="182"/>
                    </a:lnTo>
                    <a:lnTo>
                      <a:pt x="70" y="169"/>
                    </a:lnTo>
                    <a:lnTo>
                      <a:pt x="67" y="157"/>
                    </a:lnTo>
                    <a:lnTo>
                      <a:pt x="62" y="144"/>
                    </a:lnTo>
                    <a:lnTo>
                      <a:pt x="58" y="133"/>
                    </a:lnTo>
                    <a:lnTo>
                      <a:pt x="54" y="120"/>
                    </a:lnTo>
                    <a:lnTo>
                      <a:pt x="49" y="108"/>
                    </a:lnTo>
                    <a:lnTo>
                      <a:pt x="44" y="96"/>
                    </a:lnTo>
                    <a:lnTo>
                      <a:pt x="39" y="83"/>
                    </a:lnTo>
                    <a:lnTo>
                      <a:pt x="34" y="71"/>
                    </a:lnTo>
                    <a:lnTo>
                      <a:pt x="29" y="59"/>
                    </a:lnTo>
                    <a:lnTo>
                      <a:pt x="24" y="47"/>
                    </a:lnTo>
                    <a:lnTo>
                      <a:pt x="18" y="35"/>
                    </a:lnTo>
                    <a:lnTo>
                      <a:pt x="12" y="23"/>
                    </a:lnTo>
                    <a:lnTo>
                      <a:pt x="6" y="11"/>
                    </a:lnTo>
                    <a:lnTo>
                      <a:pt x="0" y="0"/>
                    </a:lnTo>
                    <a:lnTo>
                      <a:pt x="226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16" name="Line 6"/>
              <p:cNvSpPr>
                <a:spLocks noChangeShapeType="1"/>
              </p:cNvSpPr>
              <p:nvPr/>
            </p:nvSpPr>
            <p:spPr bwMode="auto">
              <a:xfrm>
                <a:off x="3630" y="8496"/>
                <a:ext cx="43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062" y="7056"/>
                <a:ext cx="1297" cy="719"/>
              </a:xfrm>
              <a:custGeom>
                <a:avLst/>
                <a:gdLst>
                  <a:gd name="T0" fmla="*/ 117914 w 680"/>
                  <a:gd name="T1" fmla="*/ 17544 h 454"/>
                  <a:gd name="T2" fmla="*/ 115622 w 680"/>
                  <a:gd name="T3" fmla="*/ 16659 h 454"/>
                  <a:gd name="T4" fmla="*/ 112959 w 680"/>
                  <a:gd name="T5" fmla="*/ 15788 h 454"/>
                  <a:gd name="T6" fmla="*/ 110537 w 680"/>
                  <a:gd name="T7" fmla="*/ 14915 h 454"/>
                  <a:gd name="T8" fmla="*/ 107722 w 680"/>
                  <a:gd name="T9" fmla="*/ 14085 h 454"/>
                  <a:gd name="T10" fmla="*/ 104967 w 680"/>
                  <a:gd name="T11" fmla="*/ 13268 h 454"/>
                  <a:gd name="T12" fmla="*/ 102108 w 680"/>
                  <a:gd name="T13" fmla="*/ 12461 h 454"/>
                  <a:gd name="T14" fmla="*/ 99186 w 680"/>
                  <a:gd name="T15" fmla="*/ 11673 h 454"/>
                  <a:gd name="T16" fmla="*/ 95951 w 680"/>
                  <a:gd name="T17" fmla="*/ 10970 h 454"/>
                  <a:gd name="T18" fmla="*/ 92816 w 680"/>
                  <a:gd name="T19" fmla="*/ 10223 h 454"/>
                  <a:gd name="T20" fmla="*/ 89560 w 680"/>
                  <a:gd name="T21" fmla="*/ 9493 h 454"/>
                  <a:gd name="T22" fmla="*/ 86132 w 680"/>
                  <a:gd name="T23" fmla="*/ 8786 h 454"/>
                  <a:gd name="T24" fmla="*/ 82678 w 680"/>
                  <a:gd name="T25" fmla="*/ 8126 h 454"/>
                  <a:gd name="T26" fmla="*/ 79159 w 680"/>
                  <a:gd name="T27" fmla="*/ 7480 h 454"/>
                  <a:gd name="T28" fmla="*/ 75503 w 680"/>
                  <a:gd name="T29" fmla="*/ 6845 h 454"/>
                  <a:gd name="T30" fmla="*/ 71839 w 680"/>
                  <a:gd name="T31" fmla="*/ 6248 h 454"/>
                  <a:gd name="T32" fmla="*/ 67932 w 680"/>
                  <a:gd name="T33" fmla="*/ 5647 h 454"/>
                  <a:gd name="T34" fmla="*/ 64095 w 680"/>
                  <a:gd name="T35" fmla="*/ 5100 h 454"/>
                  <a:gd name="T36" fmla="*/ 60230 w 680"/>
                  <a:gd name="T37" fmla="*/ 4593 h 454"/>
                  <a:gd name="T38" fmla="*/ 56200 w 680"/>
                  <a:gd name="T39" fmla="*/ 4076 h 454"/>
                  <a:gd name="T40" fmla="*/ 52162 w 680"/>
                  <a:gd name="T41" fmla="*/ 3600 h 454"/>
                  <a:gd name="T42" fmla="*/ 48193 w 680"/>
                  <a:gd name="T43" fmla="*/ 3125 h 454"/>
                  <a:gd name="T44" fmla="*/ 44005 w 680"/>
                  <a:gd name="T45" fmla="*/ 2729 h 454"/>
                  <a:gd name="T46" fmla="*/ 39759 w 680"/>
                  <a:gd name="T47" fmla="*/ 2320 h 454"/>
                  <a:gd name="T48" fmla="*/ 35547 w 680"/>
                  <a:gd name="T49" fmla="*/ 1973 h 454"/>
                  <a:gd name="T50" fmla="*/ 31246 w 680"/>
                  <a:gd name="T51" fmla="*/ 1573 h 454"/>
                  <a:gd name="T52" fmla="*/ 26812 w 680"/>
                  <a:gd name="T53" fmla="*/ 1294 h 454"/>
                  <a:gd name="T54" fmla="*/ 22392 w 680"/>
                  <a:gd name="T55" fmla="*/ 993 h 454"/>
                  <a:gd name="T56" fmla="*/ 18002 w 680"/>
                  <a:gd name="T57" fmla="*/ 755 h 454"/>
                  <a:gd name="T58" fmla="*/ 13683 w 680"/>
                  <a:gd name="T59" fmla="*/ 516 h 454"/>
                  <a:gd name="T60" fmla="*/ 9090 w 680"/>
                  <a:gd name="T61" fmla="*/ 326 h 454"/>
                  <a:gd name="T62" fmla="*/ 4566 w 680"/>
                  <a:gd name="T63" fmla="*/ 158 h 454"/>
                  <a:gd name="T64" fmla="*/ 0 w 680"/>
                  <a:gd name="T65" fmla="*/ 0 h 45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80"/>
                  <a:gd name="T100" fmla="*/ 0 h 454"/>
                  <a:gd name="T101" fmla="*/ 680 w 680"/>
                  <a:gd name="T102" fmla="*/ 454 h 45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80" h="454">
                    <a:moveTo>
                      <a:pt x="680" y="454"/>
                    </a:moveTo>
                    <a:lnTo>
                      <a:pt x="673" y="443"/>
                    </a:lnTo>
                    <a:lnTo>
                      <a:pt x="667" y="432"/>
                    </a:lnTo>
                    <a:lnTo>
                      <a:pt x="660" y="421"/>
                    </a:lnTo>
                    <a:lnTo>
                      <a:pt x="653" y="410"/>
                    </a:lnTo>
                    <a:lnTo>
                      <a:pt x="645" y="399"/>
                    </a:lnTo>
                    <a:lnTo>
                      <a:pt x="638" y="388"/>
                    </a:lnTo>
                    <a:lnTo>
                      <a:pt x="631" y="377"/>
                    </a:lnTo>
                    <a:lnTo>
                      <a:pt x="623" y="367"/>
                    </a:lnTo>
                    <a:lnTo>
                      <a:pt x="615" y="356"/>
                    </a:lnTo>
                    <a:lnTo>
                      <a:pt x="607" y="345"/>
                    </a:lnTo>
                    <a:lnTo>
                      <a:pt x="599" y="335"/>
                    </a:lnTo>
                    <a:lnTo>
                      <a:pt x="591" y="325"/>
                    </a:lnTo>
                    <a:lnTo>
                      <a:pt x="583" y="315"/>
                    </a:lnTo>
                    <a:lnTo>
                      <a:pt x="574" y="305"/>
                    </a:lnTo>
                    <a:lnTo>
                      <a:pt x="566" y="295"/>
                    </a:lnTo>
                    <a:lnTo>
                      <a:pt x="557" y="286"/>
                    </a:lnTo>
                    <a:lnTo>
                      <a:pt x="548" y="277"/>
                    </a:lnTo>
                    <a:lnTo>
                      <a:pt x="539" y="267"/>
                    </a:lnTo>
                    <a:lnTo>
                      <a:pt x="530" y="258"/>
                    </a:lnTo>
                    <a:lnTo>
                      <a:pt x="520" y="248"/>
                    </a:lnTo>
                    <a:lnTo>
                      <a:pt x="511" y="240"/>
                    </a:lnTo>
                    <a:lnTo>
                      <a:pt x="502" y="231"/>
                    </a:lnTo>
                    <a:lnTo>
                      <a:pt x="492" y="222"/>
                    </a:lnTo>
                    <a:lnTo>
                      <a:pt x="482" y="214"/>
                    </a:lnTo>
                    <a:lnTo>
                      <a:pt x="472" y="205"/>
                    </a:lnTo>
                    <a:lnTo>
                      <a:pt x="462" y="197"/>
                    </a:lnTo>
                    <a:lnTo>
                      <a:pt x="452" y="189"/>
                    </a:lnTo>
                    <a:lnTo>
                      <a:pt x="441" y="181"/>
                    </a:lnTo>
                    <a:lnTo>
                      <a:pt x="431" y="173"/>
                    </a:lnTo>
                    <a:lnTo>
                      <a:pt x="420" y="165"/>
                    </a:lnTo>
                    <a:lnTo>
                      <a:pt x="410" y="158"/>
                    </a:lnTo>
                    <a:lnTo>
                      <a:pt x="399" y="150"/>
                    </a:lnTo>
                    <a:lnTo>
                      <a:pt x="388" y="143"/>
                    </a:lnTo>
                    <a:lnTo>
                      <a:pt x="377" y="136"/>
                    </a:lnTo>
                    <a:lnTo>
                      <a:pt x="366" y="129"/>
                    </a:lnTo>
                    <a:lnTo>
                      <a:pt x="355" y="123"/>
                    </a:lnTo>
                    <a:lnTo>
                      <a:pt x="344" y="116"/>
                    </a:lnTo>
                    <a:lnTo>
                      <a:pt x="332" y="110"/>
                    </a:lnTo>
                    <a:lnTo>
                      <a:pt x="321" y="103"/>
                    </a:lnTo>
                    <a:lnTo>
                      <a:pt x="310" y="97"/>
                    </a:lnTo>
                    <a:lnTo>
                      <a:pt x="298" y="91"/>
                    </a:lnTo>
                    <a:lnTo>
                      <a:pt x="286" y="85"/>
                    </a:lnTo>
                    <a:lnTo>
                      <a:pt x="275" y="79"/>
                    </a:lnTo>
                    <a:lnTo>
                      <a:pt x="263" y="74"/>
                    </a:lnTo>
                    <a:lnTo>
                      <a:pt x="251" y="69"/>
                    </a:lnTo>
                    <a:lnTo>
                      <a:pt x="239" y="64"/>
                    </a:lnTo>
                    <a:lnTo>
                      <a:pt x="227" y="59"/>
                    </a:lnTo>
                    <a:lnTo>
                      <a:pt x="215" y="54"/>
                    </a:lnTo>
                    <a:lnTo>
                      <a:pt x="203" y="50"/>
                    </a:lnTo>
                    <a:lnTo>
                      <a:pt x="190" y="45"/>
                    </a:lnTo>
                    <a:lnTo>
                      <a:pt x="178" y="40"/>
                    </a:lnTo>
                    <a:lnTo>
                      <a:pt x="166" y="36"/>
                    </a:lnTo>
                    <a:lnTo>
                      <a:pt x="153" y="33"/>
                    </a:lnTo>
                    <a:lnTo>
                      <a:pt x="140" y="29"/>
                    </a:lnTo>
                    <a:lnTo>
                      <a:pt x="128" y="25"/>
                    </a:lnTo>
                    <a:lnTo>
                      <a:pt x="116" y="22"/>
                    </a:lnTo>
                    <a:lnTo>
                      <a:pt x="103" y="19"/>
                    </a:lnTo>
                    <a:lnTo>
                      <a:pt x="90" y="16"/>
                    </a:lnTo>
                    <a:lnTo>
                      <a:pt x="78" y="13"/>
                    </a:lnTo>
                    <a:lnTo>
                      <a:pt x="65" y="10"/>
                    </a:lnTo>
                    <a:lnTo>
                      <a:pt x="52" y="8"/>
                    </a:lnTo>
                    <a:lnTo>
                      <a:pt x="39" y="6"/>
                    </a:lnTo>
                    <a:lnTo>
                      <a:pt x="26" y="4"/>
                    </a:lnTo>
                    <a:lnTo>
                      <a:pt x="1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18" name="Line 8"/>
              <p:cNvSpPr>
                <a:spLocks noChangeShapeType="1"/>
              </p:cNvSpPr>
              <p:nvPr/>
            </p:nvSpPr>
            <p:spPr bwMode="auto">
              <a:xfrm>
                <a:off x="3198" y="7344"/>
                <a:ext cx="597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9"/>
              <p:cNvSpPr>
                <a:spLocks noChangeShapeType="1"/>
              </p:cNvSpPr>
              <p:nvPr/>
            </p:nvSpPr>
            <p:spPr bwMode="auto">
              <a:xfrm>
                <a:off x="3198" y="8207"/>
                <a:ext cx="597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10"/>
              <p:cNvSpPr>
                <a:spLocks/>
              </p:cNvSpPr>
              <p:nvPr/>
            </p:nvSpPr>
            <p:spPr bwMode="auto">
              <a:xfrm flipV="1">
                <a:off x="4062" y="7777"/>
                <a:ext cx="1297" cy="719"/>
              </a:xfrm>
              <a:custGeom>
                <a:avLst/>
                <a:gdLst>
                  <a:gd name="T0" fmla="*/ 117914 w 680"/>
                  <a:gd name="T1" fmla="*/ 17544 h 454"/>
                  <a:gd name="T2" fmla="*/ 115622 w 680"/>
                  <a:gd name="T3" fmla="*/ 16659 h 454"/>
                  <a:gd name="T4" fmla="*/ 112959 w 680"/>
                  <a:gd name="T5" fmla="*/ 15788 h 454"/>
                  <a:gd name="T6" fmla="*/ 110537 w 680"/>
                  <a:gd name="T7" fmla="*/ 14915 h 454"/>
                  <a:gd name="T8" fmla="*/ 107722 w 680"/>
                  <a:gd name="T9" fmla="*/ 14085 h 454"/>
                  <a:gd name="T10" fmla="*/ 104967 w 680"/>
                  <a:gd name="T11" fmla="*/ 13268 h 454"/>
                  <a:gd name="T12" fmla="*/ 102108 w 680"/>
                  <a:gd name="T13" fmla="*/ 12461 h 454"/>
                  <a:gd name="T14" fmla="*/ 99186 w 680"/>
                  <a:gd name="T15" fmla="*/ 11673 h 454"/>
                  <a:gd name="T16" fmla="*/ 95951 w 680"/>
                  <a:gd name="T17" fmla="*/ 10970 h 454"/>
                  <a:gd name="T18" fmla="*/ 92816 w 680"/>
                  <a:gd name="T19" fmla="*/ 10223 h 454"/>
                  <a:gd name="T20" fmla="*/ 89560 w 680"/>
                  <a:gd name="T21" fmla="*/ 9493 h 454"/>
                  <a:gd name="T22" fmla="*/ 86132 w 680"/>
                  <a:gd name="T23" fmla="*/ 8786 h 454"/>
                  <a:gd name="T24" fmla="*/ 82678 w 680"/>
                  <a:gd name="T25" fmla="*/ 8126 h 454"/>
                  <a:gd name="T26" fmla="*/ 79159 w 680"/>
                  <a:gd name="T27" fmla="*/ 7480 h 454"/>
                  <a:gd name="T28" fmla="*/ 75503 w 680"/>
                  <a:gd name="T29" fmla="*/ 6845 h 454"/>
                  <a:gd name="T30" fmla="*/ 71839 w 680"/>
                  <a:gd name="T31" fmla="*/ 6248 h 454"/>
                  <a:gd name="T32" fmla="*/ 67932 w 680"/>
                  <a:gd name="T33" fmla="*/ 5647 h 454"/>
                  <a:gd name="T34" fmla="*/ 64095 w 680"/>
                  <a:gd name="T35" fmla="*/ 5100 h 454"/>
                  <a:gd name="T36" fmla="*/ 60230 w 680"/>
                  <a:gd name="T37" fmla="*/ 4593 h 454"/>
                  <a:gd name="T38" fmla="*/ 56200 w 680"/>
                  <a:gd name="T39" fmla="*/ 4076 h 454"/>
                  <a:gd name="T40" fmla="*/ 52162 w 680"/>
                  <a:gd name="T41" fmla="*/ 3600 h 454"/>
                  <a:gd name="T42" fmla="*/ 48193 w 680"/>
                  <a:gd name="T43" fmla="*/ 3125 h 454"/>
                  <a:gd name="T44" fmla="*/ 44005 w 680"/>
                  <a:gd name="T45" fmla="*/ 2729 h 454"/>
                  <a:gd name="T46" fmla="*/ 39759 w 680"/>
                  <a:gd name="T47" fmla="*/ 2320 h 454"/>
                  <a:gd name="T48" fmla="*/ 35547 w 680"/>
                  <a:gd name="T49" fmla="*/ 1973 h 454"/>
                  <a:gd name="T50" fmla="*/ 31246 w 680"/>
                  <a:gd name="T51" fmla="*/ 1573 h 454"/>
                  <a:gd name="T52" fmla="*/ 26812 w 680"/>
                  <a:gd name="T53" fmla="*/ 1294 h 454"/>
                  <a:gd name="T54" fmla="*/ 22392 w 680"/>
                  <a:gd name="T55" fmla="*/ 993 h 454"/>
                  <a:gd name="T56" fmla="*/ 18002 w 680"/>
                  <a:gd name="T57" fmla="*/ 755 h 454"/>
                  <a:gd name="T58" fmla="*/ 13683 w 680"/>
                  <a:gd name="T59" fmla="*/ 516 h 454"/>
                  <a:gd name="T60" fmla="*/ 9090 w 680"/>
                  <a:gd name="T61" fmla="*/ 326 h 454"/>
                  <a:gd name="T62" fmla="*/ 4566 w 680"/>
                  <a:gd name="T63" fmla="*/ 158 h 454"/>
                  <a:gd name="T64" fmla="*/ 0 w 680"/>
                  <a:gd name="T65" fmla="*/ 0 h 45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80"/>
                  <a:gd name="T100" fmla="*/ 0 h 454"/>
                  <a:gd name="T101" fmla="*/ 680 w 680"/>
                  <a:gd name="T102" fmla="*/ 454 h 45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80" h="454">
                    <a:moveTo>
                      <a:pt x="680" y="454"/>
                    </a:moveTo>
                    <a:lnTo>
                      <a:pt x="673" y="443"/>
                    </a:lnTo>
                    <a:lnTo>
                      <a:pt x="667" y="432"/>
                    </a:lnTo>
                    <a:lnTo>
                      <a:pt x="660" y="421"/>
                    </a:lnTo>
                    <a:lnTo>
                      <a:pt x="653" y="410"/>
                    </a:lnTo>
                    <a:lnTo>
                      <a:pt x="645" y="399"/>
                    </a:lnTo>
                    <a:lnTo>
                      <a:pt x="638" y="388"/>
                    </a:lnTo>
                    <a:lnTo>
                      <a:pt x="631" y="377"/>
                    </a:lnTo>
                    <a:lnTo>
                      <a:pt x="623" y="367"/>
                    </a:lnTo>
                    <a:lnTo>
                      <a:pt x="615" y="356"/>
                    </a:lnTo>
                    <a:lnTo>
                      <a:pt x="607" y="345"/>
                    </a:lnTo>
                    <a:lnTo>
                      <a:pt x="599" y="335"/>
                    </a:lnTo>
                    <a:lnTo>
                      <a:pt x="591" y="325"/>
                    </a:lnTo>
                    <a:lnTo>
                      <a:pt x="583" y="315"/>
                    </a:lnTo>
                    <a:lnTo>
                      <a:pt x="574" y="305"/>
                    </a:lnTo>
                    <a:lnTo>
                      <a:pt x="566" y="295"/>
                    </a:lnTo>
                    <a:lnTo>
                      <a:pt x="557" y="286"/>
                    </a:lnTo>
                    <a:lnTo>
                      <a:pt x="548" y="277"/>
                    </a:lnTo>
                    <a:lnTo>
                      <a:pt x="539" y="267"/>
                    </a:lnTo>
                    <a:lnTo>
                      <a:pt x="530" y="258"/>
                    </a:lnTo>
                    <a:lnTo>
                      <a:pt x="520" y="248"/>
                    </a:lnTo>
                    <a:lnTo>
                      <a:pt x="511" y="240"/>
                    </a:lnTo>
                    <a:lnTo>
                      <a:pt x="502" y="231"/>
                    </a:lnTo>
                    <a:lnTo>
                      <a:pt x="492" y="222"/>
                    </a:lnTo>
                    <a:lnTo>
                      <a:pt x="482" y="214"/>
                    </a:lnTo>
                    <a:lnTo>
                      <a:pt x="472" y="205"/>
                    </a:lnTo>
                    <a:lnTo>
                      <a:pt x="462" y="197"/>
                    </a:lnTo>
                    <a:lnTo>
                      <a:pt x="452" y="189"/>
                    </a:lnTo>
                    <a:lnTo>
                      <a:pt x="441" y="181"/>
                    </a:lnTo>
                    <a:lnTo>
                      <a:pt x="431" y="173"/>
                    </a:lnTo>
                    <a:lnTo>
                      <a:pt x="420" y="165"/>
                    </a:lnTo>
                    <a:lnTo>
                      <a:pt x="410" y="158"/>
                    </a:lnTo>
                    <a:lnTo>
                      <a:pt x="399" y="150"/>
                    </a:lnTo>
                    <a:lnTo>
                      <a:pt x="388" y="143"/>
                    </a:lnTo>
                    <a:lnTo>
                      <a:pt x="377" y="136"/>
                    </a:lnTo>
                    <a:lnTo>
                      <a:pt x="366" y="129"/>
                    </a:lnTo>
                    <a:lnTo>
                      <a:pt x="355" y="123"/>
                    </a:lnTo>
                    <a:lnTo>
                      <a:pt x="344" y="116"/>
                    </a:lnTo>
                    <a:lnTo>
                      <a:pt x="332" y="110"/>
                    </a:lnTo>
                    <a:lnTo>
                      <a:pt x="321" y="103"/>
                    </a:lnTo>
                    <a:lnTo>
                      <a:pt x="310" y="97"/>
                    </a:lnTo>
                    <a:lnTo>
                      <a:pt x="298" y="91"/>
                    </a:lnTo>
                    <a:lnTo>
                      <a:pt x="286" y="85"/>
                    </a:lnTo>
                    <a:lnTo>
                      <a:pt x="275" y="79"/>
                    </a:lnTo>
                    <a:lnTo>
                      <a:pt x="263" y="74"/>
                    </a:lnTo>
                    <a:lnTo>
                      <a:pt x="251" y="69"/>
                    </a:lnTo>
                    <a:lnTo>
                      <a:pt x="239" y="64"/>
                    </a:lnTo>
                    <a:lnTo>
                      <a:pt x="227" y="59"/>
                    </a:lnTo>
                    <a:lnTo>
                      <a:pt x="215" y="54"/>
                    </a:lnTo>
                    <a:lnTo>
                      <a:pt x="203" y="50"/>
                    </a:lnTo>
                    <a:lnTo>
                      <a:pt x="190" y="45"/>
                    </a:lnTo>
                    <a:lnTo>
                      <a:pt x="178" y="40"/>
                    </a:lnTo>
                    <a:lnTo>
                      <a:pt x="166" y="36"/>
                    </a:lnTo>
                    <a:lnTo>
                      <a:pt x="153" y="33"/>
                    </a:lnTo>
                    <a:lnTo>
                      <a:pt x="140" y="29"/>
                    </a:lnTo>
                    <a:lnTo>
                      <a:pt x="128" y="25"/>
                    </a:lnTo>
                    <a:lnTo>
                      <a:pt x="116" y="22"/>
                    </a:lnTo>
                    <a:lnTo>
                      <a:pt x="103" y="19"/>
                    </a:lnTo>
                    <a:lnTo>
                      <a:pt x="90" y="16"/>
                    </a:lnTo>
                    <a:lnTo>
                      <a:pt x="78" y="13"/>
                    </a:lnTo>
                    <a:lnTo>
                      <a:pt x="65" y="10"/>
                    </a:lnTo>
                    <a:lnTo>
                      <a:pt x="52" y="8"/>
                    </a:lnTo>
                    <a:lnTo>
                      <a:pt x="39" y="6"/>
                    </a:lnTo>
                    <a:lnTo>
                      <a:pt x="26" y="4"/>
                    </a:lnTo>
                    <a:lnTo>
                      <a:pt x="1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500"/>
              </a:p>
            </p:txBody>
          </p:sp>
          <p:sp>
            <p:nvSpPr>
              <p:cNvPr id="21" name="Line 11"/>
              <p:cNvSpPr>
                <a:spLocks noChangeShapeType="1"/>
              </p:cNvSpPr>
              <p:nvPr/>
            </p:nvSpPr>
            <p:spPr bwMode="auto">
              <a:xfrm>
                <a:off x="5646" y="7775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Oval 12"/>
              <p:cNvSpPr>
                <a:spLocks noChangeArrowheads="1"/>
              </p:cNvSpPr>
              <p:nvPr/>
            </p:nvSpPr>
            <p:spPr bwMode="auto">
              <a:xfrm>
                <a:off x="5359" y="7632"/>
                <a:ext cx="288" cy="28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500"/>
              </a:p>
            </p:txBody>
          </p:sp>
        </p:grpSp>
        <p:grpSp>
          <p:nvGrpSpPr>
            <p:cNvPr id="24" name="Group 13"/>
            <p:cNvGrpSpPr>
              <a:grpSpLocks/>
            </p:cNvGrpSpPr>
            <p:nvPr/>
          </p:nvGrpSpPr>
          <p:grpSpPr bwMode="auto">
            <a:xfrm>
              <a:off x="1898073" y="2840181"/>
              <a:ext cx="8229600" cy="1250950"/>
              <a:chOff x="283" y="2181"/>
              <a:chExt cx="5184" cy="788"/>
            </a:xfrm>
          </p:grpSpPr>
          <p:sp>
            <p:nvSpPr>
              <p:cNvPr id="25" name="AutoShape 14"/>
              <p:cNvSpPr>
                <a:spLocks noChangeArrowheads="1"/>
              </p:cNvSpPr>
              <p:nvPr/>
            </p:nvSpPr>
            <p:spPr bwMode="auto">
              <a:xfrm>
                <a:off x="2287" y="2767"/>
                <a:ext cx="452" cy="164"/>
              </a:xfrm>
              <a:prstGeom prst="rightArrow">
                <a:avLst>
                  <a:gd name="adj1" fmla="val 50000"/>
                  <a:gd name="adj2" fmla="val 137818"/>
                </a:avLst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9" name="Rectangle 18"/>
              <p:cNvSpPr>
                <a:spLocks noChangeArrowheads="1"/>
              </p:cNvSpPr>
              <p:nvPr/>
            </p:nvSpPr>
            <p:spPr bwMode="auto">
              <a:xfrm>
                <a:off x="1000" y="2199"/>
                <a:ext cx="197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9056" tIns="34529" rIns="69056" bIns="34529">
                <a:spAutoFit/>
              </a:bodyPr>
              <a:lstStyle/>
              <a:p>
                <a:pPr eaLnBrk="0" hangingPunct="0"/>
                <a:r>
                  <a:rPr lang="en-US" sz="1500" i="1" dirty="0"/>
                  <a:t>X nor Y = not (X or Y)  =  </a:t>
                </a:r>
              </a:p>
            </p:txBody>
          </p:sp>
          <p:graphicFrame>
            <p:nvGraphicFramePr>
              <p:cNvPr id="30" name="Object 2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5744220"/>
                  </p:ext>
                </p:extLst>
              </p:nvPr>
            </p:nvGraphicFramePr>
            <p:xfrm>
              <a:off x="2831" y="2181"/>
              <a:ext cx="2636" cy="4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" imgW="3253360" imgH="542293" progId="Equation.3">
                      <p:embed/>
                    </p:oleObj>
                  </mc:Choice>
                  <mc:Fallback>
                    <p:oleObj name="Equation" r:id="rId2" imgW="3253360" imgH="542293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31" y="2181"/>
                            <a:ext cx="2636" cy="4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32" name="Group 26"/>
              <p:cNvGrpSpPr>
                <a:grpSpLocks/>
              </p:cNvGrpSpPr>
              <p:nvPr/>
            </p:nvGrpSpPr>
            <p:grpSpPr bwMode="auto">
              <a:xfrm>
                <a:off x="1195" y="2709"/>
                <a:ext cx="259" cy="242"/>
                <a:chOff x="1195" y="2709"/>
                <a:chExt cx="259" cy="242"/>
              </a:xfrm>
            </p:grpSpPr>
            <p:sp>
              <p:nvSpPr>
                <p:cNvPr id="41" name="AutoShape 27"/>
                <p:cNvSpPr>
                  <a:spLocks noChangeArrowheads="1"/>
                </p:cNvSpPr>
                <p:nvPr/>
              </p:nvSpPr>
              <p:spPr bwMode="auto">
                <a:xfrm rot="5400000">
                  <a:off x="1174" y="2730"/>
                  <a:ext cx="242" cy="200"/>
                </a:xfrm>
                <a:prstGeom prst="triangle">
                  <a:avLst>
                    <a:gd name="adj" fmla="val 49995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/>
                </a:p>
              </p:txBody>
            </p:sp>
            <p:sp>
              <p:nvSpPr>
                <p:cNvPr id="42" name="Oval 28"/>
                <p:cNvSpPr>
                  <a:spLocks noChangeArrowheads="1"/>
                </p:cNvSpPr>
                <p:nvPr/>
              </p:nvSpPr>
              <p:spPr bwMode="auto">
                <a:xfrm>
                  <a:off x="1404" y="2809"/>
                  <a:ext cx="50" cy="5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/>
                </a:p>
              </p:txBody>
            </p:sp>
          </p:grpSp>
          <p:sp>
            <p:nvSpPr>
              <p:cNvPr id="33" name="Line 29"/>
              <p:cNvSpPr>
                <a:spLocks noChangeShapeType="1"/>
              </p:cNvSpPr>
              <p:nvPr/>
            </p:nvSpPr>
            <p:spPr bwMode="auto">
              <a:xfrm flipH="1">
                <a:off x="283" y="2746"/>
                <a:ext cx="3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Line 30"/>
              <p:cNvSpPr>
                <a:spLocks noChangeShapeType="1"/>
              </p:cNvSpPr>
              <p:nvPr/>
            </p:nvSpPr>
            <p:spPr bwMode="auto">
              <a:xfrm flipH="1">
                <a:off x="1447" y="2831"/>
                <a:ext cx="3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Line 31"/>
              <p:cNvSpPr>
                <a:spLocks noChangeShapeType="1"/>
              </p:cNvSpPr>
              <p:nvPr/>
            </p:nvSpPr>
            <p:spPr bwMode="auto">
              <a:xfrm flipH="1">
                <a:off x="953" y="2831"/>
                <a:ext cx="24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Line 32"/>
              <p:cNvSpPr>
                <a:spLocks noChangeShapeType="1"/>
              </p:cNvSpPr>
              <p:nvPr/>
            </p:nvSpPr>
            <p:spPr bwMode="auto">
              <a:xfrm flipH="1">
                <a:off x="283" y="2901"/>
                <a:ext cx="33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7" name="Group 33"/>
              <p:cNvGrpSpPr>
                <a:grpSpLocks/>
              </p:cNvGrpSpPr>
              <p:nvPr/>
            </p:nvGrpSpPr>
            <p:grpSpPr bwMode="auto">
              <a:xfrm>
                <a:off x="605" y="2679"/>
                <a:ext cx="339" cy="290"/>
                <a:chOff x="605" y="2679"/>
                <a:chExt cx="339" cy="290"/>
              </a:xfrm>
            </p:grpSpPr>
            <p:sp>
              <p:nvSpPr>
                <p:cNvPr id="38" name="Arc 34"/>
                <p:cNvSpPr>
                  <a:spLocks/>
                </p:cNvSpPr>
                <p:nvPr/>
              </p:nvSpPr>
              <p:spPr bwMode="auto">
                <a:xfrm>
                  <a:off x="611" y="2679"/>
                  <a:ext cx="333" cy="168"/>
                </a:xfrm>
                <a:custGeom>
                  <a:avLst/>
                  <a:gdLst>
                    <a:gd name="T0" fmla="*/ 0 w 21493"/>
                    <a:gd name="T1" fmla="*/ 0 h 21600"/>
                    <a:gd name="T2" fmla="*/ 0 w 21493"/>
                    <a:gd name="T3" fmla="*/ 0 h 21600"/>
                    <a:gd name="T4" fmla="*/ 0 w 21493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493"/>
                    <a:gd name="T10" fmla="*/ 0 h 21600"/>
                    <a:gd name="T11" fmla="*/ 21493 w 21493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493" h="21600" fill="none" extrusionOk="0">
                      <a:moveTo>
                        <a:pt x="0" y="0"/>
                      </a:moveTo>
                      <a:cubicBezTo>
                        <a:pt x="21" y="0"/>
                        <a:pt x="42" y="-1"/>
                        <a:pt x="64" y="0"/>
                      </a:cubicBezTo>
                      <a:cubicBezTo>
                        <a:pt x="10943" y="0"/>
                        <a:pt x="20125" y="8091"/>
                        <a:pt x="21492" y="18885"/>
                      </a:cubicBezTo>
                    </a:path>
                    <a:path w="21493" h="21600" stroke="0" extrusionOk="0">
                      <a:moveTo>
                        <a:pt x="0" y="0"/>
                      </a:moveTo>
                      <a:cubicBezTo>
                        <a:pt x="21" y="0"/>
                        <a:pt x="42" y="-1"/>
                        <a:pt x="64" y="0"/>
                      </a:cubicBezTo>
                      <a:cubicBezTo>
                        <a:pt x="10943" y="0"/>
                        <a:pt x="20125" y="8091"/>
                        <a:pt x="21492" y="18885"/>
                      </a:cubicBezTo>
                      <a:lnTo>
                        <a:pt x="64" y="21600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/>
                </a:p>
              </p:txBody>
            </p:sp>
            <p:sp>
              <p:nvSpPr>
                <p:cNvPr id="39" name="Arc 35"/>
                <p:cNvSpPr>
                  <a:spLocks/>
                </p:cNvSpPr>
                <p:nvPr/>
              </p:nvSpPr>
              <p:spPr bwMode="auto">
                <a:xfrm>
                  <a:off x="609" y="2801"/>
                  <a:ext cx="334" cy="168"/>
                </a:xfrm>
                <a:custGeom>
                  <a:avLst/>
                  <a:gdLst>
                    <a:gd name="T0" fmla="*/ 0 w 21553"/>
                    <a:gd name="T1" fmla="*/ 0 h 21600"/>
                    <a:gd name="T2" fmla="*/ 0 w 21553"/>
                    <a:gd name="T3" fmla="*/ 0 h 21600"/>
                    <a:gd name="T4" fmla="*/ 0 w 21553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553"/>
                    <a:gd name="T10" fmla="*/ 0 h 21600"/>
                    <a:gd name="T11" fmla="*/ 21553 w 21553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553" h="21600" fill="none" extrusionOk="0">
                      <a:moveTo>
                        <a:pt x="21552" y="2196"/>
                      </a:moveTo>
                      <a:cubicBezTo>
                        <a:pt x="20426" y="13218"/>
                        <a:pt x="11143" y="21599"/>
                        <a:pt x="65" y="21600"/>
                      </a:cubicBezTo>
                      <a:cubicBezTo>
                        <a:pt x="43" y="21600"/>
                        <a:pt x="21" y="21599"/>
                        <a:pt x="0" y="21599"/>
                      </a:cubicBezTo>
                    </a:path>
                    <a:path w="21553" h="21600" stroke="0" extrusionOk="0">
                      <a:moveTo>
                        <a:pt x="21552" y="2196"/>
                      </a:moveTo>
                      <a:cubicBezTo>
                        <a:pt x="20426" y="13218"/>
                        <a:pt x="11143" y="21599"/>
                        <a:pt x="65" y="21600"/>
                      </a:cubicBezTo>
                      <a:cubicBezTo>
                        <a:pt x="43" y="21600"/>
                        <a:pt x="21" y="21599"/>
                        <a:pt x="0" y="21599"/>
                      </a:cubicBezTo>
                      <a:lnTo>
                        <a:pt x="65" y="0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/>
                </a:p>
              </p:txBody>
            </p:sp>
            <p:sp>
              <p:nvSpPr>
                <p:cNvPr id="40" name="Arc 36"/>
                <p:cNvSpPr>
                  <a:spLocks/>
                </p:cNvSpPr>
                <p:nvPr/>
              </p:nvSpPr>
              <p:spPr bwMode="auto">
                <a:xfrm>
                  <a:off x="605" y="2680"/>
                  <a:ext cx="35" cy="289"/>
                </a:xfrm>
                <a:custGeom>
                  <a:avLst/>
                  <a:gdLst>
                    <a:gd name="T0" fmla="*/ 0 w 21600"/>
                    <a:gd name="T1" fmla="*/ 0 h 43200"/>
                    <a:gd name="T2" fmla="*/ 0 w 21600"/>
                    <a:gd name="T3" fmla="*/ 0 h 43200"/>
                    <a:gd name="T4" fmla="*/ 0 w 21600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3200"/>
                    <a:gd name="T11" fmla="*/ 21600 w 21600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32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33529"/>
                        <a:pt x="11929" y="43199"/>
                        <a:pt x="0" y="43200"/>
                      </a:cubicBezTo>
                    </a:path>
                    <a:path w="21600" h="432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33529"/>
                        <a:pt x="11929" y="43199"/>
                        <a:pt x="0" y="432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500"/>
                </a:p>
              </p:txBody>
            </p:sp>
          </p:grpSp>
        </p:grpSp>
      </p:grpSp>
      <p:graphicFrame>
        <p:nvGraphicFramePr>
          <p:cNvPr id="48" name="Table 47"/>
          <p:cNvGraphicFramePr>
            <a:graphicFrameLocks noGrp="1"/>
          </p:cNvGraphicFramePr>
          <p:nvPr/>
        </p:nvGraphicFramePr>
        <p:xfrm>
          <a:off x="6149815" y="2972678"/>
          <a:ext cx="1640750" cy="1620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4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x  nor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y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329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9" name="Group 4"/>
          <p:cNvGrpSpPr>
            <a:grpSpLocks/>
          </p:cNvGrpSpPr>
          <p:nvPr/>
        </p:nvGrpSpPr>
        <p:grpSpPr bwMode="auto">
          <a:xfrm>
            <a:off x="3408218" y="1875559"/>
            <a:ext cx="1028700" cy="457200"/>
            <a:chOff x="3198" y="7056"/>
            <a:chExt cx="2880" cy="1440"/>
          </a:xfrm>
        </p:grpSpPr>
        <p:sp>
          <p:nvSpPr>
            <p:cNvPr id="50" name="Freeform 5"/>
            <p:cNvSpPr>
              <a:spLocks/>
            </p:cNvSpPr>
            <p:nvPr/>
          </p:nvSpPr>
          <p:spPr bwMode="auto">
            <a:xfrm>
              <a:off x="3631" y="7056"/>
              <a:ext cx="431" cy="1438"/>
            </a:xfrm>
            <a:custGeom>
              <a:avLst/>
              <a:gdLst>
                <a:gd name="T0" fmla="*/ 1007 w 226"/>
                <a:gd name="T1" fmla="*/ 35454 h 908"/>
                <a:gd name="T2" fmla="*/ 3120 w 226"/>
                <a:gd name="T3" fmla="*/ 34548 h 908"/>
                <a:gd name="T4" fmla="*/ 5040 w 226"/>
                <a:gd name="T5" fmla="*/ 33603 h 908"/>
                <a:gd name="T6" fmla="*/ 6783 w 226"/>
                <a:gd name="T7" fmla="*/ 32656 h 908"/>
                <a:gd name="T8" fmla="*/ 8532 w 226"/>
                <a:gd name="T9" fmla="*/ 31710 h 908"/>
                <a:gd name="T10" fmla="*/ 10184 w 226"/>
                <a:gd name="T11" fmla="*/ 30705 h 908"/>
                <a:gd name="T12" fmla="*/ 11736 w 226"/>
                <a:gd name="T13" fmla="*/ 29712 h 908"/>
                <a:gd name="T14" fmla="*/ 12936 w 226"/>
                <a:gd name="T15" fmla="*/ 28730 h 908"/>
                <a:gd name="T16" fmla="*/ 14154 w 226"/>
                <a:gd name="T17" fmla="*/ 27737 h 908"/>
                <a:gd name="T18" fmla="*/ 15264 w 226"/>
                <a:gd name="T19" fmla="*/ 26709 h 908"/>
                <a:gd name="T20" fmla="*/ 16271 w 226"/>
                <a:gd name="T21" fmla="*/ 25683 h 908"/>
                <a:gd name="T22" fmla="*/ 17326 w 226"/>
                <a:gd name="T23" fmla="*/ 24660 h 908"/>
                <a:gd name="T24" fmla="*/ 17991 w 226"/>
                <a:gd name="T25" fmla="*/ 23668 h 908"/>
                <a:gd name="T26" fmla="*/ 18720 w 226"/>
                <a:gd name="T27" fmla="*/ 22645 h 908"/>
                <a:gd name="T28" fmla="*/ 19101 w 226"/>
                <a:gd name="T29" fmla="*/ 21621 h 908"/>
                <a:gd name="T30" fmla="*/ 19422 w 226"/>
                <a:gd name="T31" fmla="*/ 20544 h 908"/>
                <a:gd name="T32" fmla="*/ 19828 w 226"/>
                <a:gd name="T33" fmla="*/ 19516 h 908"/>
                <a:gd name="T34" fmla="*/ 19828 w 226"/>
                <a:gd name="T35" fmla="*/ 18487 h 908"/>
                <a:gd name="T36" fmla="*/ 19828 w 226"/>
                <a:gd name="T37" fmla="*/ 17429 h 908"/>
                <a:gd name="T38" fmla="*/ 19828 w 226"/>
                <a:gd name="T39" fmla="*/ 16406 h 908"/>
                <a:gd name="T40" fmla="*/ 19422 w 226"/>
                <a:gd name="T41" fmla="*/ 15400 h 908"/>
                <a:gd name="T42" fmla="*/ 19101 w 226"/>
                <a:gd name="T43" fmla="*/ 14304 h 908"/>
                <a:gd name="T44" fmla="*/ 18720 w 226"/>
                <a:gd name="T45" fmla="*/ 13298 h 908"/>
                <a:gd name="T46" fmla="*/ 17991 w 226"/>
                <a:gd name="T47" fmla="*/ 12275 h 908"/>
                <a:gd name="T48" fmla="*/ 17326 w 226"/>
                <a:gd name="T49" fmla="*/ 11249 h 908"/>
                <a:gd name="T50" fmla="*/ 16271 w 226"/>
                <a:gd name="T51" fmla="*/ 10223 h 908"/>
                <a:gd name="T52" fmla="*/ 15264 w 226"/>
                <a:gd name="T53" fmla="*/ 9216 h 908"/>
                <a:gd name="T54" fmla="*/ 14154 w 226"/>
                <a:gd name="T55" fmla="*/ 8191 h 908"/>
                <a:gd name="T56" fmla="*/ 12936 w 226"/>
                <a:gd name="T57" fmla="*/ 7188 h 908"/>
                <a:gd name="T58" fmla="*/ 11736 w 226"/>
                <a:gd name="T59" fmla="*/ 6214 h 908"/>
                <a:gd name="T60" fmla="*/ 10184 w 226"/>
                <a:gd name="T61" fmla="*/ 5272 h 908"/>
                <a:gd name="T62" fmla="*/ 8532 w 226"/>
                <a:gd name="T63" fmla="*/ 4268 h 908"/>
                <a:gd name="T64" fmla="*/ 6783 w 226"/>
                <a:gd name="T65" fmla="*/ 3266 h 908"/>
                <a:gd name="T66" fmla="*/ 5040 w 226"/>
                <a:gd name="T67" fmla="*/ 2320 h 908"/>
                <a:gd name="T68" fmla="*/ 3120 w 226"/>
                <a:gd name="T69" fmla="*/ 1379 h 908"/>
                <a:gd name="T70" fmla="*/ 1007 w 226"/>
                <a:gd name="T71" fmla="*/ 429 h 908"/>
                <a:gd name="T72" fmla="*/ 39549 w 226"/>
                <a:gd name="T73" fmla="*/ 0 h 90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26"/>
                <a:gd name="T112" fmla="*/ 0 h 908"/>
                <a:gd name="T113" fmla="*/ 226 w 226"/>
                <a:gd name="T114" fmla="*/ 908 h 90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26" h="908">
                  <a:moveTo>
                    <a:pt x="0" y="908"/>
                  </a:moveTo>
                  <a:lnTo>
                    <a:pt x="6" y="896"/>
                  </a:lnTo>
                  <a:lnTo>
                    <a:pt x="12" y="885"/>
                  </a:lnTo>
                  <a:lnTo>
                    <a:pt x="18" y="873"/>
                  </a:lnTo>
                  <a:lnTo>
                    <a:pt x="24" y="861"/>
                  </a:lnTo>
                  <a:lnTo>
                    <a:pt x="29" y="849"/>
                  </a:lnTo>
                  <a:lnTo>
                    <a:pt x="34" y="837"/>
                  </a:lnTo>
                  <a:lnTo>
                    <a:pt x="39" y="825"/>
                  </a:lnTo>
                  <a:lnTo>
                    <a:pt x="44" y="813"/>
                  </a:lnTo>
                  <a:lnTo>
                    <a:pt x="49" y="801"/>
                  </a:lnTo>
                  <a:lnTo>
                    <a:pt x="54" y="788"/>
                  </a:lnTo>
                  <a:lnTo>
                    <a:pt x="58" y="776"/>
                  </a:lnTo>
                  <a:lnTo>
                    <a:pt x="62" y="763"/>
                  </a:lnTo>
                  <a:lnTo>
                    <a:pt x="67" y="751"/>
                  </a:lnTo>
                  <a:lnTo>
                    <a:pt x="70" y="739"/>
                  </a:lnTo>
                  <a:lnTo>
                    <a:pt x="74" y="726"/>
                  </a:lnTo>
                  <a:lnTo>
                    <a:pt x="78" y="713"/>
                  </a:lnTo>
                  <a:lnTo>
                    <a:pt x="81" y="701"/>
                  </a:lnTo>
                  <a:lnTo>
                    <a:pt x="84" y="688"/>
                  </a:lnTo>
                  <a:lnTo>
                    <a:pt x="87" y="675"/>
                  </a:lnTo>
                  <a:lnTo>
                    <a:pt x="90" y="662"/>
                  </a:lnTo>
                  <a:lnTo>
                    <a:pt x="93" y="649"/>
                  </a:lnTo>
                  <a:lnTo>
                    <a:pt x="96" y="636"/>
                  </a:lnTo>
                  <a:lnTo>
                    <a:pt x="99" y="623"/>
                  </a:lnTo>
                  <a:lnTo>
                    <a:pt x="101" y="610"/>
                  </a:lnTo>
                  <a:lnTo>
                    <a:pt x="103" y="598"/>
                  </a:lnTo>
                  <a:lnTo>
                    <a:pt x="104" y="585"/>
                  </a:lnTo>
                  <a:lnTo>
                    <a:pt x="107" y="572"/>
                  </a:lnTo>
                  <a:lnTo>
                    <a:pt x="108" y="559"/>
                  </a:lnTo>
                  <a:lnTo>
                    <a:pt x="109" y="546"/>
                  </a:lnTo>
                  <a:lnTo>
                    <a:pt x="110" y="532"/>
                  </a:lnTo>
                  <a:lnTo>
                    <a:pt x="111" y="519"/>
                  </a:lnTo>
                  <a:lnTo>
                    <a:pt x="112" y="506"/>
                  </a:lnTo>
                  <a:lnTo>
                    <a:pt x="113" y="493"/>
                  </a:lnTo>
                  <a:lnTo>
                    <a:pt x="113" y="480"/>
                  </a:lnTo>
                  <a:lnTo>
                    <a:pt x="113" y="467"/>
                  </a:lnTo>
                  <a:lnTo>
                    <a:pt x="114" y="454"/>
                  </a:lnTo>
                  <a:lnTo>
                    <a:pt x="113" y="441"/>
                  </a:lnTo>
                  <a:lnTo>
                    <a:pt x="113" y="428"/>
                  </a:lnTo>
                  <a:lnTo>
                    <a:pt x="113" y="415"/>
                  </a:lnTo>
                  <a:lnTo>
                    <a:pt x="112" y="402"/>
                  </a:lnTo>
                  <a:lnTo>
                    <a:pt x="111" y="389"/>
                  </a:lnTo>
                  <a:lnTo>
                    <a:pt x="110" y="375"/>
                  </a:lnTo>
                  <a:lnTo>
                    <a:pt x="109" y="362"/>
                  </a:lnTo>
                  <a:lnTo>
                    <a:pt x="108" y="349"/>
                  </a:lnTo>
                  <a:lnTo>
                    <a:pt x="107" y="336"/>
                  </a:lnTo>
                  <a:lnTo>
                    <a:pt x="104" y="323"/>
                  </a:lnTo>
                  <a:lnTo>
                    <a:pt x="103" y="310"/>
                  </a:lnTo>
                  <a:lnTo>
                    <a:pt x="101" y="297"/>
                  </a:lnTo>
                  <a:lnTo>
                    <a:pt x="99" y="284"/>
                  </a:lnTo>
                  <a:lnTo>
                    <a:pt x="96" y="271"/>
                  </a:lnTo>
                  <a:lnTo>
                    <a:pt x="93" y="258"/>
                  </a:lnTo>
                  <a:lnTo>
                    <a:pt x="90" y="245"/>
                  </a:lnTo>
                  <a:lnTo>
                    <a:pt x="87" y="233"/>
                  </a:lnTo>
                  <a:lnTo>
                    <a:pt x="84" y="220"/>
                  </a:lnTo>
                  <a:lnTo>
                    <a:pt x="81" y="207"/>
                  </a:lnTo>
                  <a:lnTo>
                    <a:pt x="78" y="195"/>
                  </a:lnTo>
                  <a:lnTo>
                    <a:pt x="74" y="182"/>
                  </a:lnTo>
                  <a:lnTo>
                    <a:pt x="70" y="169"/>
                  </a:lnTo>
                  <a:lnTo>
                    <a:pt x="67" y="157"/>
                  </a:lnTo>
                  <a:lnTo>
                    <a:pt x="62" y="144"/>
                  </a:lnTo>
                  <a:lnTo>
                    <a:pt x="58" y="133"/>
                  </a:lnTo>
                  <a:lnTo>
                    <a:pt x="54" y="120"/>
                  </a:lnTo>
                  <a:lnTo>
                    <a:pt x="49" y="108"/>
                  </a:lnTo>
                  <a:lnTo>
                    <a:pt x="44" y="96"/>
                  </a:lnTo>
                  <a:lnTo>
                    <a:pt x="39" y="83"/>
                  </a:lnTo>
                  <a:lnTo>
                    <a:pt x="34" y="71"/>
                  </a:lnTo>
                  <a:lnTo>
                    <a:pt x="29" y="59"/>
                  </a:lnTo>
                  <a:lnTo>
                    <a:pt x="24" y="47"/>
                  </a:lnTo>
                  <a:lnTo>
                    <a:pt x="18" y="35"/>
                  </a:lnTo>
                  <a:lnTo>
                    <a:pt x="12" y="23"/>
                  </a:lnTo>
                  <a:lnTo>
                    <a:pt x="6" y="11"/>
                  </a:lnTo>
                  <a:lnTo>
                    <a:pt x="0" y="0"/>
                  </a:lnTo>
                  <a:lnTo>
                    <a:pt x="22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51" name="Line 6"/>
            <p:cNvSpPr>
              <a:spLocks noChangeShapeType="1"/>
            </p:cNvSpPr>
            <p:nvPr/>
          </p:nvSpPr>
          <p:spPr bwMode="auto">
            <a:xfrm>
              <a:off x="3630" y="8496"/>
              <a:ext cx="4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7"/>
            <p:cNvSpPr>
              <a:spLocks/>
            </p:cNvSpPr>
            <p:nvPr/>
          </p:nvSpPr>
          <p:spPr bwMode="auto">
            <a:xfrm>
              <a:off x="4062" y="7056"/>
              <a:ext cx="1297" cy="719"/>
            </a:xfrm>
            <a:custGeom>
              <a:avLst/>
              <a:gdLst>
                <a:gd name="T0" fmla="*/ 117914 w 680"/>
                <a:gd name="T1" fmla="*/ 17544 h 454"/>
                <a:gd name="T2" fmla="*/ 115622 w 680"/>
                <a:gd name="T3" fmla="*/ 16659 h 454"/>
                <a:gd name="T4" fmla="*/ 112959 w 680"/>
                <a:gd name="T5" fmla="*/ 15788 h 454"/>
                <a:gd name="T6" fmla="*/ 110537 w 680"/>
                <a:gd name="T7" fmla="*/ 14915 h 454"/>
                <a:gd name="T8" fmla="*/ 107722 w 680"/>
                <a:gd name="T9" fmla="*/ 14085 h 454"/>
                <a:gd name="T10" fmla="*/ 104967 w 680"/>
                <a:gd name="T11" fmla="*/ 13268 h 454"/>
                <a:gd name="T12" fmla="*/ 102108 w 680"/>
                <a:gd name="T13" fmla="*/ 12461 h 454"/>
                <a:gd name="T14" fmla="*/ 99186 w 680"/>
                <a:gd name="T15" fmla="*/ 11673 h 454"/>
                <a:gd name="T16" fmla="*/ 95951 w 680"/>
                <a:gd name="T17" fmla="*/ 10970 h 454"/>
                <a:gd name="T18" fmla="*/ 92816 w 680"/>
                <a:gd name="T19" fmla="*/ 10223 h 454"/>
                <a:gd name="T20" fmla="*/ 89560 w 680"/>
                <a:gd name="T21" fmla="*/ 9493 h 454"/>
                <a:gd name="T22" fmla="*/ 86132 w 680"/>
                <a:gd name="T23" fmla="*/ 8786 h 454"/>
                <a:gd name="T24" fmla="*/ 82678 w 680"/>
                <a:gd name="T25" fmla="*/ 8126 h 454"/>
                <a:gd name="T26" fmla="*/ 79159 w 680"/>
                <a:gd name="T27" fmla="*/ 7480 h 454"/>
                <a:gd name="T28" fmla="*/ 75503 w 680"/>
                <a:gd name="T29" fmla="*/ 6845 h 454"/>
                <a:gd name="T30" fmla="*/ 71839 w 680"/>
                <a:gd name="T31" fmla="*/ 6248 h 454"/>
                <a:gd name="T32" fmla="*/ 67932 w 680"/>
                <a:gd name="T33" fmla="*/ 5647 h 454"/>
                <a:gd name="T34" fmla="*/ 64095 w 680"/>
                <a:gd name="T35" fmla="*/ 5100 h 454"/>
                <a:gd name="T36" fmla="*/ 60230 w 680"/>
                <a:gd name="T37" fmla="*/ 4593 h 454"/>
                <a:gd name="T38" fmla="*/ 56200 w 680"/>
                <a:gd name="T39" fmla="*/ 4076 h 454"/>
                <a:gd name="T40" fmla="*/ 52162 w 680"/>
                <a:gd name="T41" fmla="*/ 3600 h 454"/>
                <a:gd name="T42" fmla="*/ 48193 w 680"/>
                <a:gd name="T43" fmla="*/ 3125 h 454"/>
                <a:gd name="T44" fmla="*/ 44005 w 680"/>
                <a:gd name="T45" fmla="*/ 2729 h 454"/>
                <a:gd name="T46" fmla="*/ 39759 w 680"/>
                <a:gd name="T47" fmla="*/ 2320 h 454"/>
                <a:gd name="T48" fmla="*/ 35547 w 680"/>
                <a:gd name="T49" fmla="*/ 1973 h 454"/>
                <a:gd name="T50" fmla="*/ 31246 w 680"/>
                <a:gd name="T51" fmla="*/ 1573 h 454"/>
                <a:gd name="T52" fmla="*/ 26812 w 680"/>
                <a:gd name="T53" fmla="*/ 1294 h 454"/>
                <a:gd name="T54" fmla="*/ 22392 w 680"/>
                <a:gd name="T55" fmla="*/ 993 h 454"/>
                <a:gd name="T56" fmla="*/ 18002 w 680"/>
                <a:gd name="T57" fmla="*/ 755 h 454"/>
                <a:gd name="T58" fmla="*/ 13683 w 680"/>
                <a:gd name="T59" fmla="*/ 516 h 454"/>
                <a:gd name="T60" fmla="*/ 9090 w 680"/>
                <a:gd name="T61" fmla="*/ 326 h 454"/>
                <a:gd name="T62" fmla="*/ 4566 w 680"/>
                <a:gd name="T63" fmla="*/ 158 h 454"/>
                <a:gd name="T64" fmla="*/ 0 w 680"/>
                <a:gd name="T65" fmla="*/ 0 h 45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80"/>
                <a:gd name="T100" fmla="*/ 0 h 454"/>
                <a:gd name="T101" fmla="*/ 680 w 680"/>
                <a:gd name="T102" fmla="*/ 454 h 45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80" h="454">
                  <a:moveTo>
                    <a:pt x="680" y="454"/>
                  </a:moveTo>
                  <a:lnTo>
                    <a:pt x="673" y="443"/>
                  </a:lnTo>
                  <a:lnTo>
                    <a:pt x="667" y="432"/>
                  </a:lnTo>
                  <a:lnTo>
                    <a:pt x="660" y="421"/>
                  </a:lnTo>
                  <a:lnTo>
                    <a:pt x="653" y="410"/>
                  </a:lnTo>
                  <a:lnTo>
                    <a:pt x="645" y="399"/>
                  </a:lnTo>
                  <a:lnTo>
                    <a:pt x="638" y="388"/>
                  </a:lnTo>
                  <a:lnTo>
                    <a:pt x="631" y="377"/>
                  </a:lnTo>
                  <a:lnTo>
                    <a:pt x="623" y="367"/>
                  </a:lnTo>
                  <a:lnTo>
                    <a:pt x="615" y="356"/>
                  </a:lnTo>
                  <a:lnTo>
                    <a:pt x="607" y="345"/>
                  </a:lnTo>
                  <a:lnTo>
                    <a:pt x="599" y="335"/>
                  </a:lnTo>
                  <a:lnTo>
                    <a:pt x="591" y="325"/>
                  </a:lnTo>
                  <a:lnTo>
                    <a:pt x="583" y="315"/>
                  </a:lnTo>
                  <a:lnTo>
                    <a:pt x="574" y="305"/>
                  </a:lnTo>
                  <a:lnTo>
                    <a:pt x="566" y="295"/>
                  </a:lnTo>
                  <a:lnTo>
                    <a:pt x="557" y="286"/>
                  </a:lnTo>
                  <a:lnTo>
                    <a:pt x="548" y="277"/>
                  </a:lnTo>
                  <a:lnTo>
                    <a:pt x="539" y="267"/>
                  </a:lnTo>
                  <a:lnTo>
                    <a:pt x="530" y="258"/>
                  </a:lnTo>
                  <a:lnTo>
                    <a:pt x="520" y="248"/>
                  </a:lnTo>
                  <a:lnTo>
                    <a:pt x="511" y="240"/>
                  </a:lnTo>
                  <a:lnTo>
                    <a:pt x="502" y="231"/>
                  </a:lnTo>
                  <a:lnTo>
                    <a:pt x="492" y="222"/>
                  </a:lnTo>
                  <a:lnTo>
                    <a:pt x="482" y="214"/>
                  </a:lnTo>
                  <a:lnTo>
                    <a:pt x="472" y="205"/>
                  </a:lnTo>
                  <a:lnTo>
                    <a:pt x="462" y="197"/>
                  </a:lnTo>
                  <a:lnTo>
                    <a:pt x="452" y="189"/>
                  </a:lnTo>
                  <a:lnTo>
                    <a:pt x="441" y="181"/>
                  </a:lnTo>
                  <a:lnTo>
                    <a:pt x="431" y="173"/>
                  </a:lnTo>
                  <a:lnTo>
                    <a:pt x="420" y="165"/>
                  </a:lnTo>
                  <a:lnTo>
                    <a:pt x="410" y="158"/>
                  </a:lnTo>
                  <a:lnTo>
                    <a:pt x="399" y="150"/>
                  </a:lnTo>
                  <a:lnTo>
                    <a:pt x="388" y="143"/>
                  </a:lnTo>
                  <a:lnTo>
                    <a:pt x="377" y="136"/>
                  </a:lnTo>
                  <a:lnTo>
                    <a:pt x="366" y="129"/>
                  </a:lnTo>
                  <a:lnTo>
                    <a:pt x="355" y="123"/>
                  </a:lnTo>
                  <a:lnTo>
                    <a:pt x="344" y="116"/>
                  </a:lnTo>
                  <a:lnTo>
                    <a:pt x="332" y="110"/>
                  </a:lnTo>
                  <a:lnTo>
                    <a:pt x="321" y="103"/>
                  </a:lnTo>
                  <a:lnTo>
                    <a:pt x="310" y="97"/>
                  </a:lnTo>
                  <a:lnTo>
                    <a:pt x="298" y="91"/>
                  </a:lnTo>
                  <a:lnTo>
                    <a:pt x="286" y="85"/>
                  </a:lnTo>
                  <a:lnTo>
                    <a:pt x="275" y="79"/>
                  </a:lnTo>
                  <a:lnTo>
                    <a:pt x="263" y="74"/>
                  </a:lnTo>
                  <a:lnTo>
                    <a:pt x="251" y="69"/>
                  </a:lnTo>
                  <a:lnTo>
                    <a:pt x="239" y="64"/>
                  </a:lnTo>
                  <a:lnTo>
                    <a:pt x="227" y="59"/>
                  </a:lnTo>
                  <a:lnTo>
                    <a:pt x="215" y="54"/>
                  </a:lnTo>
                  <a:lnTo>
                    <a:pt x="203" y="50"/>
                  </a:lnTo>
                  <a:lnTo>
                    <a:pt x="190" y="45"/>
                  </a:lnTo>
                  <a:lnTo>
                    <a:pt x="178" y="40"/>
                  </a:lnTo>
                  <a:lnTo>
                    <a:pt x="166" y="36"/>
                  </a:lnTo>
                  <a:lnTo>
                    <a:pt x="153" y="33"/>
                  </a:lnTo>
                  <a:lnTo>
                    <a:pt x="140" y="29"/>
                  </a:lnTo>
                  <a:lnTo>
                    <a:pt x="128" y="25"/>
                  </a:lnTo>
                  <a:lnTo>
                    <a:pt x="116" y="22"/>
                  </a:lnTo>
                  <a:lnTo>
                    <a:pt x="103" y="19"/>
                  </a:lnTo>
                  <a:lnTo>
                    <a:pt x="90" y="16"/>
                  </a:lnTo>
                  <a:lnTo>
                    <a:pt x="78" y="13"/>
                  </a:lnTo>
                  <a:lnTo>
                    <a:pt x="65" y="10"/>
                  </a:lnTo>
                  <a:lnTo>
                    <a:pt x="52" y="8"/>
                  </a:lnTo>
                  <a:lnTo>
                    <a:pt x="39" y="6"/>
                  </a:lnTo>
                  <a:lnTo>
                    <a:pt x="26" y="4"/>
                  </a:lnTo>
                  <a:lnTo>
                    <a:pt x="13" y="1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53" name="Line 8"/>
            <p:cNvSpPr>
              <a:spLocks noChangeShapeType="1"/>
            </p:cNvSpPr>
            <p:nvPr/>
          </p:nvSpPr>
          <p:spPr bwMode="auto">
            <a:xfrm>
              <a:off x="3198" y="7344"/>
              <a:ext cx="59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9"/>
            <p:cNvSpPr>
              <a:spLocks noChangeShapeType="1"/>
            </p:cNvSpPr>
            <p:nvPr/>
          </p:nvSpPr>
          <p:spPr bwMode="auto">
            <a:xfrm>
              <a:off x="3198" y="8207"/>
              <a:ext cx="59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0"/>
            <p:cNvSpPr>
              <a:spLocks/>
            </p:cNvSpPr>
            <p:nvPr/>
          </p:nvSpPr>
          <p:spPr bwMode="auto">
            <a:xfrm flipV="1">
              <a:off x="4062" y="7777"/>
              <a:ext cx="1297" cy="719"/>
            </a:xfrm>
            <a:custGeom>
              <a:avLst/>
              <a:gdLst>
                <a:gd name="T0" fmla="*/ 117914 w 680"/>
                <a:gd name="T1" fmla="*/ 17544 h 454"/>
                <a:gd name="T2" fmla="*/ 115622 w 680"/>
                <a:gd name="T3" fmla="*/ 16659 h 454"/>
                <a:gd name="T4" fmla="*/ 112959 w 680"/>
                <a:gd name="T5" fmla="*/ 15788 h 454"/>
                <a:gd name="T6" fmla="*/ 110537 w 680"/>
                <a:gd name="T7" fmla="*/ 14915 h 454"/>
                <a:gd name="T8" fmla="*/ 107722 w 680"/>
                <a:gd name="T9" fmla="*/ 14085 h 454"/>
                <a:gd name="T10" fmla="*/ 104967 w 680"/>
                <a:gd name="T11" fmla="*/ 13268 h 454"/>
                <a:gd name="T12" fmla="*/ 102108 w 680"/>
                <a:gd name="T13" fmla="*/ 12461 h 454"/>
                <a:gd name="T14" fmla="*/ 99186 w 680"/>
                <a:gd name="T15" fmla="*/ 11673 h 454"/>
                <a:gd name="T16" fmla="*/ 95951 w 680"/>
                <a:gd name="T17" fmla="*/ 10970 h 454"/>
                <a:gd name="T18" fmla="*/ 92816 w 680"/>
                <a:gd name="T19" fmla="*/ 10223 h 454"/>
                <a:gd name="T20" fmla="*/ 89560 w 680"/>
                <a:gd name="T21" fmla="*/ 9493 h 454"/>
                <a:gd name="T22" fmla="*/ 86132 w 680"/>
                <a:gd name="T23" fmla="*/ 8786 h 454"/>
                <a:gd name="T24" fmla="*/ 82678 w 680"/>
                <a:gd name="T25" fmla="*/ 8126 h 454"/>
                <a:gd name="T26" fmla="*/ 79159 w 680"/>
                <a:gd name="T27" fmla="*/ 7480 h 454"/>
                <a:gd name="T28" fmla="*/ 75503 w 680"/>
                <a:gd name="T29" fmla="*/ 6845 h 454"/>
                <a:gd name="T30" fmla="*/ 71839 w 680"/>
                <a:gd name="T31" fmla="*/ 6248 h 454"/>
                <a:gd name="T32" fmla="*/ 67932 w 680"/>
                <a:gd name="T33" fmla="*/ 5647 h 454"/>
                <a:gd name="T34" fmla="*/ 64095 w 680"/>
                <a:gd name="T35" fmla="*/ 5100 h 454"/>
                <a:gd name="T36" fmla="*/ 60230 w 680"/>
                <a:gd name="T37" fmla="*/ 4593 h 454"/>
                <a:gd name="T38" fmla="*/ 56200 w 680"/>
                <a:gd name="T39" fmla="*/ 4076 h 454"/>
                <a:gd name="T40" fmla="*/ 52162 w 680"/>
                <a:gd name="T41" fmla="*/ 3600 h 454"/>
                <a:gd name="T42" fmla="*/ 48193 w 680"/>
                <a:gd name="T43" fmla="*/ 3125 h 454"/>
                <a:gd name="T44" fmla="*/ 44005 w 680"/>
                <a:gd name="T45" fmla="*/ 2729 h 454"/>
                <a:gd name="T46" fmla="*/ 39759 w 680"/>
                <a:gd name="T47" fmla="*/ 2320 h 454"/>
                <a:gd name="T48" fmla="*/ 35547 w 680"/>
                <a:gd name="T49" fmla="*/ 1973 h 454"/>
                <a:gd name="T50" fmla="*/ 31246 w 680"/>
                <a:gd name="T51" fmla="*/ 1573 h 454"/>
                <a:gd name="T52" fmla="*/ 26812 w 680"/>
                <a:gd name="T53" fmla="*/ 1294 h 454"/>
                <a:gd name="T54" fmla="*/ 22392 w 680"/>
                <a:gd name="T55" fmla="*/ 993 h 454"/>
                <a:gd name="T56" fmla="*/ 18002 w 680"/>
                <a:gd name="T57" fmla="*/ 755 h 454"/>
                <a:gd name="T58" fmla="*/ 13683 w 680"/>
                <a:gd name="T59" fmla="*/ 516 h 454"/>
                <a:gd name="T60" fmla="*/ 9090 w 680"/>
                <a:gd name="T61" fmla="*/ 326 h 454"/>
                <a:gd name="T62" fmla="*/ 4566 w 680"/>
                <a:gd name="T63" fmla="*/ 158 h 454"/>
                <a:gd name="T64" fmla="*/ 0 w 680"/>
                <a:gd name="T65" fmla="*/ 0 h 45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80"/>
                <a:gd name="T100" fmla="*/ 0 h 454"/>
                <a:gd name="T101" fmla="*/ 680 w 680"/>
                <a:gd name="T102" fmla="*/ 454 h 45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80" h="454">
                  <a:moveTo>
                    <a:pt x="680" y="454"/>
                  </a:moveTo>
                  <a:lnTo>
                    <a:pt x="673" y="443"/>
                  </a:lnTo>
                  <a:lnTo>
                    <a:pt x="667" y="432"/>
                  </a:lnTo>
                  <a:lnTo>
                    <a:pt x="660" y="421"/>
                  </a:lnTo>
                  <a:lnTo>
                    <a:pt x="653" y="410"/>
                  </a:lnTo>
                  <a:lnTo>
                    <a:pt x="645" y="399"/>
                  </a:lnTo>
                  <a:lnTo>
                    <a:pt x="638" y="388"/>
                  </a:lnTo>
                  <a:lnTo>
                    <a:pt x="631" y="377"/>
                  </a:lnTo>
                  <a:lnTo>
                    <a:pt x="623" y="367"/>
                  </a:lnTo>
                  <a:lnTo>
                    <a:pt x="615" y="356"/>
                  </a:lnTo>
                  <a:lnTo>
                    <a:pt x="607" y="345"/>
                  </a:lnTo>
                  <a:lnTo>
                    <a:pt x="599" y="335"/>
                  </a:lnTo>
                  <a:lnTo>
                    <a:pt x="591" y="325"/>
                  </a:lnTo>
                  <a:lnTo>
                    <a:pt x="583" y="315"/>
                  </a:lnTo>
                  <a:lnTo>
                    <a:pt x="574" y="305"/>
                  </a:lnTo>
                  <a:lnTo>
                    <a:pt x="566" y="295"/>
                  </a:lnTo>
                  <a:lnTo>
                    <a:pt x="557" y="286"/>
                  </a:lnTo>
                  <a:lnTo>
                    <a:pt x="548" y="277"/>
                  </a:lnTo>
                  <a:lnTo>
                    <a:pt x="539" y="267"/>
                  </a:lnTo>
                  <a:lnTo>
                    <a:pt x="530" y="258"/>
                  </a:lnTo>
                  <a:lnTo>
                    <a:pt x="520" y="248"/>
                  </a:lnTo>
                  <a:lnTo>
                    <a:pt x="511" y="240"/>
                  </a:lnTo>
                  <a:lnTo>
                    <a:pt x="502" y="231"/>
                  </a:lnTo>
                  <a:lnTo>
                    <a:pt x="492" y="222"/>
                  </a:lnTo>
                  <a:lnTo>
                    <a:pt x="482" y="214"/>
                  </a:lnTo>
                  <a:lnTo>
                    <a:pt x="472" y="205"/>
                  </a:lnTo>
                  <a:lnTo>
                    <a:pt x="462" y="197"/>
                  </a:lnTo>
                  <a:lnTo>
                    <a:pt x="452" y="189"/>
                  </a:lnTo>
                  <a:lnTo>
                    <a:pt x="441" y="181"/>
                  </a:lnTo>
                  <a:lnTo>
                    <a:pt x="431" y="173"/>
                  </a:lnTo>
                  <a:lnTo>
                    <a:pt x="420" y="165"/>
                  </a:lnTo>
                  <a:lnTo>
                    <a:pt x="410" y="158"/>
                  </a:lnTo>
                  <a:lnTo>
                    <a:pt x="399" y="150"/>
                  </a:lnTo>
                  <a:lnTo>
                    <a:pt x="388" y="143"/>
                  </a:lnTo>
                  <a:lnTo>
                    <a:pt x="377" y="136"/>
                  </a:lnTo>
                  <a:lnTo>
                    <a:pt x="366" y="129"/>
                  </a:lnTo>
                  <a:lnTo>
                    <a:pt x="355" y="123"/>
                  </a:lnTo>
                  <a:lnTo>
                    <a:pt x="344" y="116"/>
                  </a:lnTo>
                  <a:lnTo>
                    <a:pt x="332" y="110"/>
                  </a:lnTo>
                  <a:lnTo>
                    <a:pt x="321" y="103"/>
                  </a:lnTo>
                  <a:lnTo>
                    <a:pt x="310" y="97"/>
                  </a:lnTo>
                  <a:lnTo>
                    <a:pt x="298" y="91"/>
                  </a:lnTo>
                  <a:lnTo>
                    <a:pt x="286" y="85"/>
                  </a:lnTo>
                  <a:lnTo>
                    <a:pt x="275" y="79"/>
                  </a:lnTo>
                  <a:lnTo>
                    <a:pt x="263" y="74"/>
                  </a:lnTo>
                  <a:lnTo>
                    <a:pt x="251" y="69"/>
                  </a:lnTo>
                  <a:lnTo>
                    <a:pt x="239" y="64"/>
                  </a:lnTo>
                  <a:lnTo>
                    <a:pt x="227" y="59"/>
                  </a:lnTo>
                  <a:lnTo>
                    <a:pt x="215" y="54"/>
                  </a:lnTo>
                  <a:lnTo>
                    <a:pt x="203" y="50"/>
                  </a:lnTo>
                  <a:lnTo>
                    <a:pt x="190" y="45"/>
                  </a:lnTo>
                  <a:lnTo>
                    <a:pt x="178" y="40"/>
                  </a:lnTo>
                  <a:lnTo>
                    <a:pt x="166" y="36"/>
                  </a:lnTo>
                  <a:lnTo>
                    <a:pt x="153" y="33"/>
                  </a:lnTo>
                  <a:lnTo>
                    <a:pt x="140" y="29"/>
                  </a:lnTo>
                  <a:lnTo>
                    <a:pt x="128" y="25"/>
                  </a:lnTo>
                  <a:lnTo>
                    <a:pt x="116" y="22"/>
                  </a:lnTo>
                  <a:lnTo>
                    <a:pt x="103" y="19"/>
                  </a:lnTo>
                  <a:lnTo>
                    <a:pt x="90" y="16"/>
                  </a:lnTo>
                  <a:lnTo>
                    <a:pt x="78" y="13"/>
                  </a:lnTo>
                  <a:lnTo>
                    <a:pt x="65" y="10"/>
                  </a:lnTo>
                  <a:lnTo>
                    <a:pt x="52" y="8"/>
                  </a:lnTo>
                  <a:lnTo>
                    <a:pt x="39" y="6"/>
                  </a:lnTo>
                  <a:lnTo>
                    <a:pt x="26" y="4"/>
                  </a:lnTo>
                  <a:lnTo>
                    <a:pt x="13" y="1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56" name="Line 11"/>
            <p:cNvSpPr>
              <a:spLocks noChangeShapeType="1"/>
            </p:cNvSpPr>
            <p:nvPr/>
          </p:nvSpPr>
          <p:spPr bwMode="auto">
            <a:xfrm>
              <a:off x="5646" y="7775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Oval 12"/>
            <p:cNvSpPr>
              <a:spLocks noChangeArrowheads="1"/>
            </p:cNvSpPr>
            <p:nvPr/>
          </p:nvSpPr>
          <p:spPr bwMode="auto">
            <a:xfrm>
              <a:off x="5359" y="7632"/>
              <a:ext cx="288" cy="2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</p:grp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B6FF-7EDD-49C4-90E9-4569C6F6D58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9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̉nh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25" y="285634"/>
            <a:ext cx="7505700" cy="2114550"/>
          </a:xfrm>
          <a:prstGeom prst="rect">
            <a:avLst/>
          </a:prstGeom>
        </p:spPr>
      </p:pic>
      <p:pic>
        <p:nvPicPr>
          <p:cNvPr id="9" name="Ảnh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337" y="2409512"/>
            <a:ext cx="7172325" cy="1123950"/>
          </a:xfrm>
          <a:prstGeom prst="rect">
            <a:avLst/>
          </a:prstGeom>
        </p:spPr>
      </p:pic>
      <p:pic>
        <p:nvPicPr>
          <p:cNvPr id="12" name="Ảnh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262" y="3527199"/>
            <a:ext cx="6629400" cy="1095375"/>
          </a:xfrm>
          <a:prstGeom prst="rect">
            <a:avLst/>
          </a:prstGeom>
        </p:spPr>
      </p:pic>
      <p:pic>
        <p:nvPicPr>
          <p:cNvPr id="14" name="Ảnh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534" y="4603785"/>
            <a:ext cx="6686550" cy="1143000"/>
          </a:xfrm>
          <a:prstGeom prst="rect">
            <a:avLst/>
          </a:prstGeom>
        </p:spPr>
      </p:pic>
      <p:grpSp>
        <p:nvGrpSpPr>
          <p:cNvPr id="23" name="Nhóm 22"/>
          <p:cNvGrpSpPr/>
          <p:nvPr/>
        </p:nvGrpSpPr>
        <p:grpSpPr>
          <a:xfrm>
            <a:off x="1464580" y="5752865"/>
            <a:ext cx="6416555" cy="671897"/>
            <a:chOff x="1464580" y="5752865"/>
            <a:chExt cx="6416555" cy="671897"/>
          </a:xfrm>
        </p:grpSpPr>
        <p:grpSp>
          <p:nvGrpSpPr>
            <p:cNvPr id="17" name="Nhóm 16"/>
            <p:cNvGrpSpPr/>
            <p:nvPr/>
          </p:nvGrpSpPr>
          <p:grpSpPr>
            <a:xfrm>
              <a:off x="1464580" y="5752865"/>
              <a:ext cx="6416555" cy="342900"/>
              <a:chOff x="1464580" y="5752865"/>
              <a:chExt cx="6416555" cy="342900"/>
            </a:xfrm>
          </p:grpSpPr>
          <p:pic>
            <p:nvPicPr>
              <p:cNvPr id="15" name="Ảnh 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4580" y="5752865"/>
                <a:ext cx="5467350" cy="342900"/>
              </a:xfrm>
              <a:prstGeom prst="rect">
                <a:avLst/>
              </a:prstGeom>
            </p:spPr>
          </p:pic>
          <p:pic>
            <p:nvPicPr>
              <p:cNvPr id="16" name="Ảnh 1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38160" y="5764151"/>
                <a:ext cx="942975" cy="295275"/>
              </a:xfrm>
              <a:prstGeom prst="rect">
                <a:avLst/>
              </a:prstGeom>
            </p:spPr>
          </p:pic>
        </p:grpSp>
        <p:pic>
          <p:nvPicPr>
            <p:cNvPr id="18" name="Ảnh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33299" y="6115200"/>
              <a:ext cx="2362200" cy="295275"/>
            </a:xfrm>
            <a:prstGeom prst="rect">
              <a:avLst/>
            </a:prstGeom>
          </p:spPr>
        </p:pic>
        <p:pic>
          <p:nvPicPr>
            <p:cNvPr id="19" name="Ảnh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04048" y="6100912"/>
              <a:ext cx="2162175" cy="323850"/>
            </a:xfrm>
            <a:prstGeom prst="rect">
              <a:avLst/>
            </a:prstGeom>
          </p:spPr>
        </p:pic>
      </p:grpSp>
      <p:sp>
        <p:nvSpPr>
          <p:cNvPr id="3" name="Chỗ dành sẵn cho Số hiệu Bản chiế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8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3252" y="857250"/>
            <a:ext cx="7663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Sự chuyển đổi giữa các cổng cơ bản sang  cổng NAND</a:t>
            </a: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209" y="1511398"/>
            <a:ext cx="6699739" cy="39881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B6FF-7EDD-49C4-90E9-4569C6F6D58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2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92090" y="941656"/>
            <a:ext cx="751214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Sự chuyển đổi giữa các cổng cơ  bản sang cổng NOR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152" y="1759656"/>
            <a:ext cx="7512147" cy="373946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B6FF-7EDD-49C4-90E9-4569C6F6D586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5456" y="961163"/>
            <a:ext cx="6699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VD :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Viết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lại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biểu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mạch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60393" y="1719217"/>
            <a:ext cx="4441874" cy="2584938"/>
            <a:chOff x="0" y="0"/>
            <a:chExt cx="5791200" cy="28098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791200" cy="280987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385575" y="357002"/>
              <a:ext cx="648072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15000"/>
                </a:lnSpc>
                <a:spcBef>
                  <a:spcPts val="0"/>
                </a:spcBef>
                <a:spcAft>
                  <a:spcPts val="750"/>
                </a:spcAft>
              </a:pPr>
              <a:r>
                <a:rPr lang="en-US" sz="825"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n-US" sz="825"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715067" y="0"/>
              <a:ext cx="703134" cy="29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15000"/>
                </a:lnSpc>
                <a:spcBef>
                  <a:spcPts val="0"/>
                </a:spcBef>
                <a:spcAft>
                  <a:spcPts val="750"/>
                </a:spcAft>
              </a:pPr>
              <a:r>
                <a:rPr lang="en-US" sz="825"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n-US" sz="825"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97832" y="1100971"/>
              <a:ext cx="823357" cy="422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15000"/>
                </a:lnSpc>
                <a:spcBef>
                  <a:spcPts val="0"/>
                </a:spcBef>
                <a:spcAft>
                  <a:spcPts val="750"/>
                </a:spcAft>
              </a:pPr>
              <a:r>
                <a:rPr lang="en-US" sz="825"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n-US" sz="825"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715067" y="1955423"/>
              <a:ext cx="720080" cy="422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15000"/>
                </a:lnSpc>
                <a:spcBef>
                  <a:spcPts val="0"/>
                </a:spcBef>
                <a:spcAft>
                  <a:spcPts val="750"/>
                </a:spcAft>
              </a:pPr>
              <a:r>
                <a:rPr lang="en-US" sz="825"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n-US" sz="825"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78502" y="4528918"/>
                <a:ext cx="6836899" cy="462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ü"/>
                </a:pPr>
                <a:r>
                  <a:rPr lang="en-US" sz="2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Kết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quả: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̅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̅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335" y="4895557"/>
                <a:ext cx="9115865" cy="585930"/>
              </a:xfrm>
              <a:prstGeom prst="rect">
                <a:avLst/>
              </a:prstGeom>
              <a:blipFill rotWithShape="0">
                <a:blip r:embed="rId3"/>
                <a:stretch>
                  <a:fillRect l="-1538"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B6FF-7EDD-49C4-90E9-4569C6F6D586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4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5456" y="1106640"/>
            <a:ext cx="6699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VD :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Viết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lại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biểu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mạch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Object 2"/>
          <p:cNvGraphicFramePr>
            <a:graphicFrameLocks/>
          </p:cNvGraphicFramePr>
          <p:nvPr/>
        </p:nvGraphicFramePr>
        <p:xfrm>
          <a:off x="3065319" y="4452505"/>
          <a:ext cx="1808018" cy="500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11000" imgH="291960" progId="Equation.3">
                  <p:embed/>
                </p:oleObj>
              </mc:Choice>
              <mc:Fallback>
                <p:oleObj name="Equation" r:id="rId2" imgW="71100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5319" y="4452505"/>
                        <a:ext cx="1808018" cy="5004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2345312" y="2037421"/>
            <a:ext cx="4141320" cy="1997087"/>
            <a:chOff x="3127082" y="1573561"/>
            <a:chExt cx="5521760" cy="266278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2420" y="1573561"/>
              <a:ext cx="4876422" cy="266278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127082" y="1764610"/>
              <a:ext cx="72008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27082" y="2210328"/>
              <a:ext cx="72008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40937" y="3042277"/>
              <a:ext cx="72008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27082" y="3534720"/>
              <a:ext cx="72008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</a:t>
              </a:r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B6FF-7EDD-49C4-90E9-4569C6F6D586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5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2131" y="764704"/>
            <a:ext cx="6699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VD :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Viết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lại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biểu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mạch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B6FF-7EDD-49C4-90E9-4569C6F6D586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" name="Ản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1412776"/>
            <a:ext cx="3486150" cy="3590925"/>
          </a:xfrm>
          <a:prstGeom prst="rect">
            <a:avLst/>
          </a:prstGeom>
        </p:spPr>
      </p:pic>
      <p:pic>
        <p:nvPicPr>
          <p:cNvPr id="5" name="Ảnh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5301208"/>
            <a:ext cx="426335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2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9632" y="764704"/>
            <a:ext cx="6699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VD :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Viết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lại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biểu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mạch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B6FF-7EDD-49C4-90E9-4569C6F6D586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3" name="Ảnh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772816"/>
            <a:ext cx="4924425" cy="2762250"/>
          </a:xfrm>
          <a:prstGeom prst="rect">
            <a:avLst/>
          </a:prstGeom>
        </p:spPr>
      </p:pic>
      <p:pic>
        <p:nvPicPr>
          <p:cNvPr id="4" name="Ảnh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4881488"/>
            <a:ext cx="31813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7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779012"/>
            <a:ext cx="7448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7664" y="1484784"/>
            <a:ext cx="22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129001"/>
            <a:ext cx="856895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 :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: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: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: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Tìm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tối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tiểu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biểu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vừa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tìm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được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: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B6FF-7EDD-49C4-90E9-4569C6F6D586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6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764704"/>
            <a:ext cx="7301132" cy="552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bóng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hở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hở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Hãy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875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87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endParaRPr lang="en-US" sz="1875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: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A, B, C. </a:t>
            </a: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Bóng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Y.</a:t>
            </a: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(logic) 1,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hở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 </a:t>
            </a: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là 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là 0.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7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:</a:t>
            </a:r>
          </a:p>
          <a:p>
            <a:pPr marL="257175" indent="-257175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endParaRPr lang="en-US" sz="187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B6FF-7EDD-49C4-90E9-4569C6F6D586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3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291883" y="1038273"/>
          <a:ext cx="4975274" cy="3406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7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62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Ngõ</a:t>
                      </a:r>
                      <a:r>
                        <a:rPr lang="en-US" sz="2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sz="2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Ngõ</a:t>
                      </a:r>
                      <a:r>
                        <a:rPr lang="en-US" sz="21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1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</a:t>
                      </a:r>
                      <a:endParaRPr 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algn="ctr"/>
                      <a:r>
                        <a:rPr lang="en-US" sz="2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93301" y="1872769"/>
            <a:ext cx="19061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</a:p>
        </p:txBody>
      </p:sp>
      <p:sp>
        <p:nvSpPr>
          <p:cNvPr id="7" name="Right Arrow 6"/>
          <p:cNvSpPr/>
          <p:nvPr/>
        </p:nvSpPr>
        <p:spPr>
          <a:xfrm>
            <a:off x="7019778" y="1901711"/>
            <a:ext cx="733806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60324" y="1872096"/>
                <a:ext cx="1139483" cy="416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en-US" sz="2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0431" y="1353128"/>
                <a:ext cx="1519311" cy="5241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193300" y="3622438"/>
            <a:ext cx="19061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7019778" y="3622439"/>
            <a:ext cx="733806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3585" y="3592824"/>
                <a:ext cx="1139483" cy="739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      AB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endParaRPr lang="en-US" sz="2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8112" y="3647432"/>
                <a:ext cx="1519311" cy="524118"/>
              </a:xfrm>
              <a:prstGeom prst="rect">
                <a:avLst/>
              </a:prstGeom>
              <a:blipFill rotWithShape="0">
                <a:blip r:embed="rId3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76645" y="4687179"/>
                <a:ext cx="7236596" cy="1062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sz="2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Bước</a:t>
                </a:r>
                <a: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 : </a:t>
                </a:r>
                <a:r>
                  <a:rPr lang="en-US" sz="2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Từ</a:t>
                </a:r>
                <a: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bảng</a:t>
                </a:r>
                <a: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chân</a:t>
                </a:r>
                <a: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trị</a:t>
                </a:r>
                <a: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 </a:t>
                </a:r>
                <a:r>
                  <a:rPr lang="en-US" sz="2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biểu</a:t>
                </a:r>
                <a: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ngõ</a:t>
                </a:r>
                <a: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</a:t>
                </a:r>
                <a: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1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fr-FR" sz="21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1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1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fr-FR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100" i="1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1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en-US" sz="2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192" y="5106572"/>
                <a:ext cx="9648795" cy="1385892"/>
              </a:xfrm>
              <a:prstGeom prst="rect">
                <a:avLst/>
              </a:prstGeom>
              <a:blipFill rotWithShape="0">
                <a:blip r:embed="rId4"/>
                <a:stretch>
                  <a:fillRect l="-1074" t="-484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B6FF-7EDD-49C4-90E9-4569C6F6D586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9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624819" y="1168890"/>
                <a:ext cx="7090117" cy="1708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Bước 4 : CTĐTTT </a:t>
                </a:r>
                <a:r>
                  <a:rPr lang="en-US" sz="2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biểu</a:t>
                </a:r>
                <a: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logic: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1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fr-FR" sz="21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1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1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fr-FR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100" i="1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1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en-US" sz="2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sz="2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Bước</a:t>
                </a:r>
                <a: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5 : </a:t>
                </a:r>
                <a:r>
                  <a:rPr lang="en-US" sz="2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Mạch</a:t>
                </a:r>
                <a: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logic </a:t>
                </a:r>
                <a:r>
                  <a:rPr lang="en-US" sz="2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tương</a:t>
                </a:r>
                <a: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ứng</a:t>
                </a:r>
                <a: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2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CTĐTTT : 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endParaRPr lang="en-US" sz="2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endParaRPr lang="en-US" sz="2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819" y="1168890"/>
                <a:ext cx="7090117" cy="1708801"/>
              </a:xfrm>
              <a:prstGeom prst="rect">
                <a:avLst/>
              </a:prstGeom>
              <a:blipFill rotWithShape="0">
                <a:blip r:embed="rId2"/>
                <a:stretch>
                  <a:fillRect l="-860" t="-250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624819" y="2535287"/>
            <a:ext cx="5370266" cy="2824769"/>
            <a:chOff x="0" y="-6270"/>
            <a:chExt cx="4776402" cy="2296466"/>
          </a:xfrm>
        </p:grpSpPr>
        <p:sp>
          <p:nvSpPr>
            <p:cNvPr id="4" name="TextBox 97"/>
            <p:cNvSpPr txBox="1"/>
            <p:nvPr/>
          </p:nvSpPr>
          <p:spPr>
            <a:xfrm>
              <a:off x="0" y="-6270"/>
              <a:ext cx="332105" cy="375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sz="14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" name="TextBox 98"/>
            <p:cNvSpPr txBox="1"/>
            <p:nvPr/>
          </p:nvSpPr>
          <p:spPr>
            <a:xfrm>
              <a:off x="449170" y="-6270"/>
              <a:ext cx="332105" cy="375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US" sz="14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" name="TextBox 99"/>
            <p:cNvSpPr txBox="1"/>
            <p:nvPr/>
          </p:nvSpPr>
          <p:spPr>
            <a:xfrm>
              <a:off x="992751" y="-6270"/>
              <a:ext cx="332740" cy="375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US" sz="14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83175" y="340987"/>
              <a:ext cx="4593227" cy="1949209"/>
              <a:chOff x="183175" y="340987"/>
              <a:chExt cx="4593227" cy="1949209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83175" y="340987"/>
                <a:ext cx="4261122" cy="1949209"/>
                <a:chOff x="183175" y="340987"/>
                <a:chExt cx="4261122" cy="1949209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2377513" y="1164894"/>
                  <a:ext cx="1490720" cy="877460"/>
                  <a:chOff x="2377513" y="1164894"/>
                  <a:chExt cx="1119708" cy="659077"/>
                </a:xfrm>
              </p:grpSpPr>
              <p:sp>
                <p:nvSpPr>
                  <p:cNvPr id="44" name="Arc 43"/>
                  <p:cNvSpPr/>
                  <p:nvPr/>
                </p:nvSpPr>
                <p:spPr>
                  <a:xfrm>
                    <a:off x="2377513" y="1175719"/>
                    <a:ext cx="1119708" cy="648252"/>
                  </a:xfrm>
                  <a:prstGeom prst="arc">
                    <a:avLst>
                      <a:gd name="adj1" fmla="val 16083937"/>
                      <a:gd name="adj2" fmla="val 5651509"/>
                    </a:avLst>
                  </a:prstGeom>
                  <a:solidFill>
                    <a:schemeClr val="bg1"/>
                  </a:solidFill>
                  <a:ln w="28575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750"/>
                      </a:spcAft>
                    </a:pPr>
                    <a:r>
                      <a:rPr lang="en-US" sz="825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lang="en-US" sz="825"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5" name="Arc 44"/>
                  <p:cNvSpPr/>
                  <p:nvPr/>
                </p:nvSpPr>
                <p:spPr>
                  <a:xfrm>
                    <a:off x="2732324" y="1164894"/>
                    <a:ext cx="331014" cy="659077"/>
                  </a:xfrm>
                  <a:prstGeom prst="arc">
                    <a:avLst>
                      <a:gd name="adj1" fmla="val 16200000"/>
                      <a:gd name="adj2" fmla="val 5452621"/>
                    </a:avLst>
                  </a:prstGeom>
                  <a:ln w="28575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750"/>
                      </a:spcAft>
                    </a:pPr>
                    <a:r>
                      <a:rPr lang="en-US" sz="825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lang="en-US" sz="825"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2631447" y="1253341"/>
                  <a:ext cx="57606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183175" y="1781147"/>
                  <a:ext cx="2002459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1181163" y="1965924"/>
                  <a:ext cx="1436519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624550" y="2141187"/>
                  <a:ext cx="2002459" cy="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>
                  <a:cxnSpLocks/>
                </p:cNvCxnSpPr>
                <p:nvPr/>
              </p:nvCxnSpPr>
              <p:spPr>
                <a:xfrm>
                  <a:off x="379117" y="1034958"/>
                  <a:ext cx="1806517" cy="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>
                  <a:cxnSpLocks/>
                </p:cNvCxnSpPr>
                <p:nvPr/>
              </p:nvCxnSpPr>
              <p:spPr>
                <a:xfrm>
                  <a:off x="831247" y="1205083"/>
                  <a:ext cx="1570411" cy="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>
                  <a:cxnSpLocks/>
                </p:cNvCxnSpPr>
                <p:nvPr/>
              </p:nvCxnSpPr>
              <p:spPr>
                <a:xfrm>
                  <a:off x="1181163" y="1402922"/>
                  <a:ext cx="1458784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>
                  <a:cxnSpLocks/>
                </p:cNvCxnSpPr>
                <p:nvPr/>
              </p:nvCxnSpPr>
              <p:spPr>
                <a:xfrm>
                  <a:off x="1181163" y="340987"/>
                  <a:ext cx="0" cy="163243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>
                  <a:cxnSpLocks/>
                </p:cNvCxnSpPr>
                <p:nvPr/>
              </p:nvCxnSpPr>
              <p:spPr>
                <a:xfrm>
                  <a:off x="838251" y="902096"/>
                  <a:ext cx="0" cy="302987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>
                  <a:cxnSpLocks/>
                </p:cNvCxnSpPr>
                <p:nvPr/>
              </p:nvCxnSpPr>
              <p:spPr>
                <a:xfrm>
                  <a:off x="183175" y="340987"/>
                  <a:ext cx="0" cy="144016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99199" y="557011"/>
                  <a:ext cx="0" cy="14401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>
                  <a:cxnSpLocks/>
                </p:cNvCxnSpPr>
                <p:nvPr/>
              </p:nvCxnSpPr>
              <p:spPr>
                <a:xfrm>
                  <a:off x="615223" y="340987"/>
                  <a:ext cx="0" cy="180020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H="1">
                  <a:off x="183175" y="557011"/>
                  <a:ext cx="21602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flipH="1">
                  <a:off x="615223" y="557011"/>
                  <a:ext cx="216024" cy="0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" name="Group 24"/>
                <p:cNvGrpSpPr/>
                <p:nvPr/>
              </p:nvGrpSpPr>
              <p:grpSpPr>
                <a:xfrm>
                  <a:off x="281498" y="701027"/>
                  <a:ext cx="239770" cy="249115"/>
                  <a:chOff x="281498" y="701027"/>
                  <a:chExt cx="352424" cy="366159"/>
                </a:xfrm>
              </p:grpSpPr>
              <p:sp>
                <p:nvSpPr>
                  <p:cNvPr id="42" name="Isosceles Triangle 41"/>
                  <p:cNvSpPr/>
                  <p:nvPr/>
                </p:nvSpPr>
                <p:spPr>
                  <a:xfrm rot="10800000">
                    <a:off x="281498" y="701027"/>
                    <a:ext cx="352424" cy="295539"/>
                  </a:xfrm>
                  <a:prstGeom prst="triangle">
                    <a:avLst/>
                  </a:prstGeom>
                  <a:ln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750"/>
                      </a:spcAft>
                    </a:pPr>
                    <a:r>
                      <a:rPr lang="en-US" sz="825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lang="en-US" sz="825"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3" name="Oval 42"/>
                  <p:cNvSpPr/>
                  <p:nvPr/>
                </p:nvSpPr>
                <p:spPr>
                  <a:xfrm>
                    <a:off x="424982" y="999377"/>
                    <a:ext cx="82049" cy="6780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750"/>
                      </a:spcAft>
                    </a:pPr>
                    <a:r>
                      <a:rPr lang="en-US" sz="825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lang="en-US" sz="825"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6" name="Straight Connector 25"/>
                <p:cNvCxnSpPr>
                  <a:cxnSpLocks/>
                </p:cNvCxnSpPr>
                <p:nvPr/>
              </p:nvCxnSpPr>
              <p:spPr>
                <a:xfrm flipV="1">
                  <a:off x="399200" y="952221"/>
                  <a:ext cx="0" cy="8273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Group 26"/>
                <p:cNvGrpSpPr/>
                <p:nvPr/>
              </p:nvGrpSpPr>
              <p:grpSpPr>
                <a:xfrm>
                  <a:off x="718366" y="701027"/>
                  <a:ext cx="239770" cy="249115"/>
                  <a:chOff x="718366" y="701027"/>
                  <a:chExt cx="352424" cy="366159"/>
                </a:xfrm>
              </p:grpSpPr>
              <p:sp>
                <p:nvSpPr>
                  <p:cNvPr id="40" name="Isosceles Triangle 39"/>
                  <p:cNvSpPr/>
                  <p:nvPr/>
                </p:nvSpPr>
                <p:spPr>
                  <a:xfrm rot="10800000">
                    <a:off x="718366" y="701027"/>
                    <a:ext cx="352424" cy="295539"/>
                  </a:xfrm>
                  <a:prstGeom prst="triangle">
                    <a:avLst/>
                  </a:prstGeom>
                  <a:ln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750"/>
                      </a:spcAft>
                    </a:pPr>
                    <a:r>
                      <a:rPr lang="en-US" sz="825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lang="en-US" sz="825"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861850" y="999377"/>
                    <a:ext cx="82049" cy="6780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750"/>
                      </a:spcAft>
                    </a:pPr>
                    <a:r>
                      <a:rPr lang="en-US" sz="825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lang="en-US" sz="825"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831247" y="557011"/>
                  <a:ext cx="0" cy="14401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9" name="Group 28"/>
                <p:cNvGrpSpPr/>
                <p:nvPr/>
              </p:nvGrpSpPr>
              <p:grpSpPr>
                <a:xfrm>
                  <a:off x="1061279" y="701027"/>
                  <a:ext cx="239770" cy="249115"/>
                  <a:chOff x="1061279" y="701027"/>
                  <a:chExt cx="352424" cy="366159"/>
                </a:xfrm>
              </p:grpSpPr>
              <p:sp>
                <p:nvSpPr>
                  <p:cNvPr id="38" name="Isosceles Triangle 37"/>
                  <p:cNvSpPr/>
                  <p:nvPr/>
                </p:nvSpPr>
                <p:spPr>
                  <a:xfrm rot="10800000">
                    <a:off x="1061279" y="701027"/>
                    <a:ext cx="352424" cy="295539"/>
                  </a:xfrm>
                  <a:prstGeom prst="triangle">
                    <a:avLst/>
                  </a:prstGeom>
                  <a:ln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750"/>
                      </a:spcAft>
                    </a:pPr>
                    <a:r>
                      <a:rPr lang="en-US" sz="825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lang="en-US" sz="825"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>
                  <a:xfrm>
                    <a:off x="1204763" y="999377"/>
                    <a:ext cx="82049" cy="6780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750"/>
                      </a:spcAft>
                    </a:pPr>
                    <a:r>
                      <a:rPr lang="en-US" sz="825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lang="en-US" sz="825"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30" name="Group 29"/>
                <p:cNvGrpSpPr/>
                <p:nvPr/>
              </p:nvGrpSpPr>
              <p:grpSpPr>
                <a:xfrm>
                  <a:off x="1625780" y="917051"/>
                  <a:ext cx="1119708" cy="648252"/>
                  <a:chOff x="1625780" y="917051"/>
                  <a:chExt cx="1368152" cy="792088"/>
                </a:xfrm>
                <a:solidFill>
                  <a:schemeClr val="bg1"/>
                </a:solidFill>
              </p:grpSpPr>
              <p:sp>
                <p:nvSpPr>
                  <p:cNvPr id="36" name="Arc 35"/>
                  <p:cNvSpPr/>
                  <p:nvPr/>
                </p:nvSpPr>
                <p:spPr>
                  <a:xfrm>
                    <a:off x="1625780" y="917051"/>
                    <a:ext cx="1368152" cy="792088"/>
                  </a:xfrm>
                  <a:prstGeom prst="arc">
                    <a:avLst>
                      <a:gd name="adj1" fmla="val 16083937"/>
                      <a:gd name="adj2" fmla="val 5651509"/>
                    </a:avLst>
                  </a:prstGeom>
                  <a:grpFill/>
                  <a:ln w="28575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750"/>
                      </a:spcAft>
                    </a:pPr>
                    <a:r>
                      <a:rPr lang="en-US" sz="825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lang="en-US" sz="825"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37" name="Straight Connector 36"/>
                  <p:cNvCxnSpPr/>
                  <p:nvPr/>
                </p:nvCxnSpPr>
                <p:spPr>
                  <a:xfrm>
                    <a:off x="2280855" y="917051"/>
                    <a:ext cx="0" cy="791732"/>
                  </a:xfrm>
                  <a:prstGeom prst="line">
                    <a:avLst/>
                  </a:prstGeom>
                  <a:grpFill/>
                  <a:ln w="28575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559439" y="1973421"/>
                  <a:ext cx="648072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up 31"/>
                <p:cNvGrpSpPr/>
                <p:nvPr/>
              </p:nvGrpSpPr>
              <p:grpSpPr>
                <a:xfrm>
                  <a:off x="1625780" y="1641944"/>
                  <a:ext cx="1119708" cy="648252"/>
                  <a:chOff x="1625780" y="1641944"/>
                  <a:chExt cx="1368152" cy="792088"/>
                </a:xfrm>
                <a:solidFill>
                  <a:schemeClr val="bg1"/>
                </a:solidFill>
              </p:grpSpPr>
              <p:sp>
                <p:nvSpPr>
                  <p:cNvPr id="34" name="Arc 33"/>
                  <p:cNvSpPr/>
                  <p:nvPr/>
                </p:nvSpPr>
                <p:spPr>
                  <a:xfrm>
                    <a:off x="1625780" y="1641944"/>
                    <a:ext cx="1368152" cy="792088"/>
                  </a:xfrm>
                  <a:prstGeom prst="arc">
                    <a:avLst>
                      <a:gd name="adj1" fmla="val 16083937"/>
                      <a:gd name="adj2" fmla="val 5651509"/>
                    </a:avLst>
                  </a:prstGeom>
                  <a:grpFill/>
                  <a:ln w="28575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750"/>
                      </a:spcAft>
                    </a:pPr>
                    <a:r>
                      <a:rPr lang="en-US" sz="825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lang="en-US" sz="825"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35" name="Straight Connector 34"/>
                  <p:cNvCxnSpPr/>
                  <p:nvPr/>
                </p:nvCxnSpPr>
                <p:spPr>
                  <a:xfrm>
                    <a:off x="2280855" y="1641944"/>
                    <a:ext cx="0" cy="791732"/>
                  </a:xfrm>
                  <a:prstGeom prst="line">
                    <a:avLst/>
                  </a:prstGeom>
                  <a:grpFill/>
                  <a:ln w="28575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3868233" y="1593234"/>
                  <a:ext cx="57606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100"/>
              <p:cNvSpPr txBox="1"/>
              <p:nvPr/>
            </p:nvSpPr>
            <p:spPr>
              <a:xfrm>
                <a:off x="4444297" y="1377351"/>
                <a:ext cx="332105" cy="375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US" sz="14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</p:grp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5B6FF-7EDD-49C4-90E9-4569C6F6D586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4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̉nh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404664"/>
            <a:ext cx="7591425" cy="714375"/>
          </a:xfrm>
          <a:prstGeom prst="rect">
            <a:avLst/>
          </a:prstGeom>
        </p:spPr>
      </p:pic>
      <p:pic>
        <p:nvPicPr>
          <p:cNvPr id="7" name="Ảnh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97" y="1340768"/>
            <a:ext cx="8001715" cy="1752600"/>
          </a:xfrm>
          <a:prstGeom prst="rect">
            <a:avLst/>
          </a:prstGeom>
        </p:spPr>
      </p:pic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26" name="Ảnh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79" y="3222661"/>
            <a:ext cx="7045351" cy="393595"/>
          </a:xfrm>
          <a:prstGeom prst="rect">
            <a:avLst/>
          </a:prstGeom>
        </p:spPr>
      </p:pic>
      <p:pic>
        <p:nvPicPr>
          <p:cNvPr id="38" name="Ảnh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10" y="5435909"/>
            <a:ext cx="3652562" cy="338492"/>
          </a:xfrm>
          <a:prstGeom prst="rect">
            <a:avLst/>
          </a:prstGeom>
        </p:spPr>
      </p:pic>
      <p:pic>
        <p:nvPicPr>
          <p:cNvPr id="39" name="Ảnh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44" y="4072624"/>
            <a:ext cx="7624035" cy="111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7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vi-VN" altLang="vi-VN">
              <a:latin typeface="Times New Roman" panose="02020603050405020304" pitchFamily="18" charset="0"/>
            </a:endParaRPr>
          </a:p>
        </p:txBody>
      </p:sp>
      <p:sp>
        <p:nvSpPr>
          <p:cNvPr id="9318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vi-VN" altLang="vi-VN">
              <a:latin typeface="Times New Roman" panose="02020603050405020304" pitchFamily="18" charset="0"/>
            </a:endParaRPr>
          </a:p>
        </p:txBody>
      </p:sp>
      <p:sp>
        <p:nvSpPr>
          <p:cNvPr id="93188" name="Slide Number Placeholder 11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vi-VN" altLang="vi-VN" sz="1400">
              <a:latin typeface="Times New Roman" panose="02020603050405020304" pitchFamily="18" charset="0"/>
            </a:endParaRPr>
          </a:p>
        </p:txBody>
      </p:sp>
      <p:sp>
        <p:nvSpPr>
          <p:cNvPr id="93189" name="Rectangle 2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vi-VN" altLang="vi-VN" sz="4400">
              <a:latin typeface="Times New Roman" panose="02020603050405020304" pitchFamily="18" charset="0"/>
            </a:endParaRPr>
          </a:p>
        </p:txBody>
      </p:sp>
      <p:sp>
        <p:nvSpPr>
          <p:cNvPr id="93190" name="Slide Number Placeholder 1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8490E1-49F4-45FE-9DC2-38E7F6AA4742}" type="slidenum">
              <a:rPr lang="en-US" altLang="vi-VN" sz="1400" smtClean="0">
                <a:latin typeface="Verdana" panose="020B0604030504040204" pitchFamily="34" charset="0"/>
              </a:rPr>
              <a:pPr>
                <a:spcBef>
                  <a:spcPct val="0"/>
                </a:spcBef>
                <a:buFontTx/>
                <a:buNone/>
              </a:pPr>
              <a:t>60</a:t>
            </a:fld>
            <a:endParaRPr lang="en-US" altLang="vi-VN" sz="1400">
              <a:latin typeface="Verdana" panose="020B0604030504040204" pitchFamily="34" charset="0"/>
            </a:endParaRPr>
          </a:p>
        </p:txBody>
      </p:sp>
      <p:sp>
        <p:nvSpPr>
          <p:cNvPr id="93191" name="Rectangle 2"/>
          <p:cNvSpPr txBox="1">
            <a:spLocks noChangeArrowheads="1"/>
          </p:cNvSpPr>
          <p:nvPr/>
        </p:nvSpPr>
        <p:spPr bwMode="auto">
          <a:xfrm>
            <a:off x="457200" y="228600"/>
            <a:ext cx="7391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vi-VN" b="1" i="1" dirty="0">
                <a:solidFill>
                  <a:srgbClr val="FF0000"/>
                </a:solidFill>
                <a:latin typeface="Verdana" panose="020B0604030504040204" pitchFamily="34" charset="0"/>
              </a:rPr>
              <a:t>BÀI TẬP</a:t>
            </a:r>
            <a:endParaRPr lang="en-US" altLang="vi-VN" sz="1800" b="1" i="1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grpSp>
        <p:nvGrpSpPr>
          <p:cNvPr id="8" name="Nhóm 7"/>
          <p:cNvGrpSpPr/>
          <p:nvPr/>
        </p:nvGrpSpPr>
        <p:grpSpPr>
          <a:xfrm>
            <a:off x="289036" y="1053771"/>
            <a:ext cx="8565929" cy="1963034"/>
            <a:chOff x="899592" y="924344"/>
            <a:chExt cx="7277100" cy="1569811"/>
          </a:xfrm>
        </p:grpSpPr>
        <p:grpSp>
          <p:nvGrpSpPr>
            <p:cNvPr id="6" name="Nhóm 5"/>
            <p:cNvGrpSpPr/>
            <p:nvPr/>
          </p:nvGrpSpPr>
          <p:grpSpPr>
            <a:xfrm>
              <a:off x="899592" y="924344"/>
              <a:ext cx="5763145" cy="619125"/>
              <a:chOff x="899592" y="924344"/>
              <a:chExt cx="5763145" cy="619125"/>
            </a:xfrm>
          </p:grpSpPr>
          <p:pic>
            <p:nvPicPr>
              <p:cNvPr id="4" name="Ảnh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3062" y="924344"/>
                <a:ext cx="5019675" cy="619125"/>
              </a:xfrm>
              <a:prstGeom prst="rect">
                <a:avLst/>
              </a:prstGeom>
            </p:spPr>
          </p:pic>
          <p:pic>
            <p:nvPicPr>
              <p:cNvPr id="5" name="Ảnh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9592" y="973975"/>
                <a:ext cx="647700" cy="276225"/>
              </a:xfrm>
              <a:prstGeom prst="rect">
                <a:avLst/>
              </a:prstGeom>
            </p:spPr>
          </p:pic>
        </p:grpSp>
        <p:pic>
          <p:nvPicPr>
            <p:cNvPr id="7" name="Ảnh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592" y="1617855"/>
              <a:ext cx="7277100" cy="876300"/>
            </a:xfrm>
            <a:prstGeom prst="rect">
              <a:avLst/>
            </a:prstGeom>
          </p:spPr>
        </p:pic>
      </p:grp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200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r>
              <a:rPr kumimoji="0" lang="vi-VN" altLang="vi-V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271979" y="3152710"/>
            <a:ext cx="7448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</p:txBody>
      </p:sp>
      <p:grpSp>
        <p:nvGrpSpPr>
          <p:cNvPr id="93201" name="Nhóm 93200"/>
          <p:cNvGrpSpPr/>
          <p:nvPr/>
        </p:nvGrpSpPr>
        <p:grpSpPr>
          <a:xfrm>
            <a:off x="260050" y="5178184"/>
            <a:ext cx="6057285" cy="953358"/>
            <a:chOff x="271979" y="5378353"/>
            <a:chExt cx="6057285" cy="953358"/>
          </a:xfrm>
        </p:grpSpPr>
        <p:sp>
          <p:nvSpPr>
            <p:cNvPr id="51" name="TextBox 9"/>
            <p:cNvSpPr txBox="1">
              <a:spLocks noChangeArrowheads="1"/>
            </p:cNvSpPr>
            <p:nvPr/>
          </p:nvSpPr>
          <p:spPr bwMode="auto">
            <a:xfrm>
              <a:off x="271979" y="5378353"/>
              <a:ext cx="1219200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vi-VN" altLang="vi-VN" sz="28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altLang="vi-VN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Câu 4:</a:t>
              </a:r>
            </a:p>
          </p:txBody>
        </p:sp>
        <p:pic>
          <p:nvPicPr>
            <p:cNvPr id="93200" name="Ảnh 9319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9114" y="5550661"/>
              <a:ext cx="5010150" cy="781050"/>
            </a:xfrm>
            <a:prstGeom prst="rect">
              <a:avLst/>
            </a:prstGeom>
          </p:spPr>
        </p:pic>
      </p:grpSp>
      <p:pic>
        <p:nvPicPr>
          <p:cNvPr id="11" name="Ảnh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53" y="3842826"/>
            <a:ext cx="6163698" cy="708471"/>
          </a:xfrm>
          <a:prstGeom prst="rect">
            <a:avLst/>
          </a:prstGeom>
        </p:spPr>
      </p:pic>
      <p:pic>
        <p:nvPicPr>
          <p:cNvPr id="25" name="Ảnh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046" y="4682931"/>
            <a:ext cx="774382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0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3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3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3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̉nh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404664"/>
            <a:ext cx="7591425" cy="714375"/>
          </a:xfrm>
          <a:prstGeom prst="rect">
            <a:avLst/>
          </a:prstGeom>
        </p:spPr>
      </p:pic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9" name="Ảnh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16" y="1119039"/>
            <a:ext cx="7591425" cy="3190875"/>
          </a:xfrm>
          <a:prstGeom prst="rect">
            <a:avLst/>
          </a:prstGeom>
        </p:spPr>
      </p:pic>
      <p:pic>
        <p:nvPicPr>
          <p:cNvPr id="32" name="Ảnh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4437112"/>
            <a:ext cx="47434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3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̉nh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548680"/>
            <a:ext cx="7820025" cy="1781175"/>
          </a:xfrm>
          <a:prstGeom prst="rect">
            <a:avLst/>
          </a:prstGeom>
        </p:spPr>
      </p:pic>
      <p:pic>
        <p:nvPicPr>
          <p:cNvPr id="8" name="Ảnh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97" y="2682352"/>
            <a:ext cx="8172450" cy="1323975"/>
          </a:xfrm>
          <a:prstGeom prst="rect">
            <a:avLst/>
          </a:prstGeom>
        </p:spPr>
      </p:pic>
      <p:grpSp>
        <p:nvGrpSpPr>
          <p:cNvPr id="12" name="Nhóm 11"/>
          <p:cNvGrpSpPr/>
          <p:nvPr/>
        </p:nvGrpSpPr>
        <p:grpSpPr>
          <a:xfrm>
            <a:off x="827584" y="4365104"/>
            <a:ext cx="5567875" cy="396805"/>
            <a:chOff x="755576" y="3647550"/>
            <a:chExt cx="5567875" cy="396805"/>
          </a:xfrm>
        </p:grpSpPr>
        <p:pic>
          <p:nvPicPr>
            <p:cNvPr id="9" name="Ảnh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576" y="3653830"/>
              <a:ext cx="3429000" cy="390525"/>
            </a:xfrm>
            <a:prstGeom prst="rect">
              <a:avLst/>
            </a:prstGeom>
          </p:spPr>
        </p:pic>
        <p:pic>
          <p:nvPicPr>
            <p:cNvPr id="11" name="Ảnh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0801" y="3647550"/>
              <a:ext cx="2152650" cy="390525"/>
            </a:xfrm>
            <a:prstGeom prst="rect">
              <a:avLst/>
            </a:prstGeom>
          </p:spPr>
        </p:pic>
      </p:grpSp>
      <p:pic>
        <p:nvPicPr>
          <p:cNvPr id="13" name="Ảnh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84" y="5025430"/>
            <a:ext cx="7953375" cy="819150"/>
          </a:xfrm>
          <a:prstGeom prst="rect">
            <a:avLst/>
          </a:prstGeom>
        </p:spPr>
      </p:pic>
      <p:sp>
        <p:nvSpPr>
          <p:cNvPr id="3" name="Chỗ dành sẵn cho Số hiệu Bản chiế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8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̉nh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836712"/>
            <a:ext cx="7991475" cy="1209675"/>
          </a:xfrm>
          <a:prstGeom prst="rect">
            <a:avLst/>
          </a:prstGeom>
        </p:spPr>
      </p:pic>
      <p:pic>
        <p:nvPicPr>
          <p:cNvPr id="4" name="Ảnh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12" y="2564904"/>
            <a:ext cx="8124825" cy="952500"/>
          </a:xfrm>
          <a:prstGeom prst="rect">
            <a:avLst/>
          </a:prstGeom>
        </p:spPr>
      </p:pic>
      <p:pic>
        <p:nvPicPr>
          <p:cNvPr id="5" name="Ảnh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62" y="3861048"/>
            <a:ext cx="8105775" cy="1285875"/>
          </a:xfrm>
          <a:prstGeom prst="rect">
            <a:avLst/>
          </a:prstGeom>
        </p:spPr>
      </p:pic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7097E6-BBA0-4B96-9025-BAF8E94060E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4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1600</Words>
  <Application>Microsoft Office PowerPoint</Application>
  <PresentationFormat>On-screen Show (4:3)</PresentationFormat>
  <Paragraphs>448</Paragraphs>
  <Slides>60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Cambria Math</vt:lpstr>
      <vt:lpstr>Times New Roman</vt:lpstr>
      <vt:lpstr>Verdana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 Van</dc:creator>
  <cp:lastModifiedBy>Huỳnh Nguyễn Quốc Bảo-CN22CLCA</cp:lastModifiedBy>
  <cp:revision>128</cp:revision>
  <cp:lastPrinted>2020-05-03T16:02:32Z</cp:lastPrinted>
  <dcterms:created xsi:type="dcterms:W3CDTF">2011-12-22T06:12:33Z</dcterms:created>
  <dcterms:modified xsi:type="dcterms:W3CDTF">2024-12-24T14:50:28Z</dcterms:modified>
</cp:coreProperties>
</file>